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58"/>
  </p:notesMasterIdLst>
  <p:sldIdLst>
    <p:sldId id="256" r:id="rId2"/>
    <p:sldId id="257" r:id="rId3"/>
    <p:sldId id="259" r:id="rId4"/>
    <p:sldId id="260" r:id="rId5"/>
    <p:sldId id="261" r:id="rId6"/>
    <p:sldId id="262" r:id="rId7"/>
    <p:sldId id="263" r:id="rId8"/>
    <p:sldId id="264" r:id="rId9"/>
    <p:sldId id="265" r:id="rId10"/>
    <p:sldId id="297" r:id="rId11"/>
    <p:sldId id="342" r:id="rId12"/>
    <p:sldId id="324" r:id="rId13"/>
    <p:sldId id="332" r:id="rId14"/>
    <p:sldId id="350" r:id="rId15"/>
    <p:sldId id="348" r:id="rId16"/>
    <p:sldId id="266" r:id="rId17"/>
    <p:sldId id="346" r:id="rId18"/>
    <p:sldId id="351" r:id="rId19"/>
    <p:sldId id="345" r:id="rId20"/>
    <p:sldId id="335" r:id="rId21"/>
    <p:sldId id="268" r:id="rId22"/>
    <p:sldId id="269" r:id="rId23"/>
    <p:sldId id="325" r:id="rId24"/>
    <p:sldId id="336" r:id="rId25"/>
    <p:sldId id="303" r:id="rId26"/>
    <p:sldId id="357" r:id="rId27"/>
    <p:sldId id="304" r:id="rId28"/>
    <p:sldId id="310" r:id="rId29"/>
    <p:sldId id="333" r:id="rId30"/>
    <p:sldId id="334" r:id="rId31"/>
    <p:sldId id="312" r:id="rId32"/>
    <p:sldId id="311" r:id="rId33"/>
    <p:sldId id="358" r:id="rId34"/>
    <p:sldId id="305" r:id="rId35"/>
    <p:sldId id="329" r:id="rId36"/>
    <p:sldId id="306" r:id="rId37"/>
    <p:sldId id="337" r:id="rId38"/>
    <p:sldId id="338" r:id="rId39"/>
    <p:sldId id="354" r:id="rId40"/>
    <p:sldId id="330" r:id="rId41"/>
    <p:sldId id="270" r:id="rId42"/>
    <p:sldId id="271" r:id="rId43"/>
    <p:sldId id="314" r:id="rId44"/>
    <p:sldId id="352" r:id="rId45"/>
    <p:sldId id="272" r:id="rId46"/>
    <p:sldId id="316" r:id="rId47"/>
    <p:sldId id="318" r:id="rId48"/>
    <p:sldId id="317" r:id="rId49"/>
    <p:sldId id="353" r:id="rId50"/>
    <p:sldId id="331" r:id="rId51"/>
    <p:sldId id="355" r:id="rId52"/>
    <p:sldId id="356" r:id="rId53"/>
    <p:sldId id="326" r:id="rId54"/>
    <p:sldId id="340" r:id="rId55"/>
    <p:sldId id="328" r:id="rId56"/>
    <p:sldId id="327" r:id="rId57"/>
  </p:sldIdLst>
  <p:sldSz cx="9144000" cy="5143500" type="screen16x9"/>
  <p:notesSz cx="6858000" cy="9144000"/>
  <p:embeddedFontLst>
    <p:embeddedFont>
      <p:font typeface="Dosis" pitchFamily="2" charset="0"/>
      <p:regular r:id="rId59"/>
      <p:bold r:id="rId60"/>
    </p:embeddedFont>
    <p:embeddedFont>
      <p:font typeface="Montserrat" panose="00000500000000000000" pitchFamily="2" charset="0"/>
      <p:regular r:id="rId61"/>
      <p:bold r:id="rId62"/>
      <p:italic r:id="rId63"/>
      <p:boldItalic r:id="rId64"/>
    </p:embeddedFont>
    <p:embeddedFont>
      <p:font typeface="Space Grotesk" panose="020B0604020202020204" charset="0"/>
      <p:regular r:id="rId65"/>
      <p:bold r:id="rId66"/>
    </p:embeddedFont>
    <p:embeddedFont>
      <p:font typeface="Space Grotesk Light" panose="020B0604020202020204" charset="0"/>
      <p:regular r:id="rId67"/>
      <p:bold r:id="rId68"/>
    </p:embeddedFont>
    <p:embeddedFont>
      <p:font typeface="Space Grotesk Medium" panose="020B0604020202020204" charset="0"/>
      <p:regular r:id="rId69"/>
      <p:bold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4" roundtripDataSignature="AMtx7mjdhnSw0mXkQg9u0bc1nEdsQBftp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6CC224-4428-4E28-B44A-ACED9D117A33}" v="3" dt="2024-08-31T10:45:18.885"/>
  </p1510:revLst>
</p1510:revInfo>
</file>

<file path=ppt/tableStyles.xml><?xml version="1.0" encoding="utf-8"?>
<a:tblStyleLst xmlns:a="http://schemas.openxmlformats.org/drawingml/2006/main" def="{40272DF2-5866-4BD9-90D9-472611E76D45}">
  <a:tblStyle styleId="{40272DF2-5866-4BD9-90D9-472611E76D45}"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60" autoAdjust="0"/>
  </p:normalViewPr>
  <p:slideViewPr>
    <p:cSldViewPr snapToGrid="0">
      <p:cViewPr varScale="1">
        <p:scale>
          <a:sx n="108" d="100"/>
          <a:sy n="108" d="100"/>
        </p:scale>
        <p:origin x="1296" y="102"/>
      </p:cViewPr>
      <p:guideLst/>
    </p:cSldViewPr>
  </p:slideViewPr>
  <p:outlineViewPr>
    <p:cViewPr>
      <p:scale>
        <a:sx n="33" d="100"/>
        <a:sy n="33" d="100"/>
      </p:scale>
      <p:origin x="0" y="-198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6" d="100"/>
          <a:sy n="66" d="100"/>
        </p:scale>
        <p:origin x="3330"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5.fntdata"/><Relationship Id="rId68" Type="http://schemas.openxmlformats.org/officeDocument/2006/relationships/font" Target="fonts/font10.fntdata"/><Relationship Id="rId84" Type="http://customschemas.google.com/relationships/presentationmetadata" Target="metadata"/><Relationship Id="rId89"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font" Target="fonts/font8.fntdata"/><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3.fntdata"/><Relationship Id="rId90"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font" Target="fonts/font12.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oit ahsee" userId="c0f79adc8ed6716f" providerId="LiveId" clId="{3F6CC224-4428-4E28-B44A-ACED9D117A33}"/>
    <pc:docChg chg="custSel modSld">
      <pc:chgData name="benoit ahsee" userId="c0f79adc8ed6716f" providerId="LiveId" clId="{3F6CC224-4428-4E28-B44A-ACED9D117A33}" dt="2024-09-01T01:37:42.992" v="108" actId="113"/>
      <pc:docMkLst>
        <pc:docMk/>
      </pc:docMkLst>
      <pc:sldChg chg="modSp mod">
        <pc:chgData name="benoit ahsee" userId="c0f79adc8ed6716f" providerId="LiveId" clId="{3F6CC224-4428-4E28-B44A-ACED9D117A33}" dt="2024-09-01T01:25:48.187" v="46" actId="20577"/>
        <pc:sldMkLst>
          <pc:docMk/>
          <pc:sldMk cId="0" sldId="265"/>
        </pc:sldMkLst>
        <pc:spChg chg="mod">
          <ac:chgData name="benoit ahsee" userId="c0f79adc8ed6716f" providerId="LiveId" clId="{3F6CC224-4428-4E28-B44A-ACED9D117A33}" dt="2024-09-01T01:25:48.187" v="46" actId="20577"/>
          <ac:spMkLst>
            <pc:docMk/>
            <pc:sldMk cId="0" sldId="265"/>
            <ac:spMk id="2327" creationId="{00000000-0000-0000-0000-000000000000}"/>
          </ac:spMkLst>
        </pc:spChg>
      </pc:sldChg>
      <pc:sldChg chg="modSp mod">
        <pc:chgData name="benoit ahsee" userId="c0f79adc8ed6716f" providerId="LiveId" clId="{3F6CC224-4428-4E28-B44A-ACED9D117A33}" dt="2024-09-01T01:37:42.992" v="108" actId="113"/>
        <pc:sldMkLst>
          <pc:docMk/>
          <pc:sldMk cId="1195710114" sldId="314"/>
        </pc:sldMkLst>
        <pc:spChg chg="mod">
          <ac:chgData name="benoit ahsee" userId="c0f79adc8ed6716f" providerId="LiveId" clId="{3F6CC224-4428-4E28-B44A-ACED9D117A33}" dt="2024-09-01T01:37:42.992" v="108" actId="113"/>
          <ac:spMkLst>
            <pc:docMk/>
            <pc:sldMk cId="1195710114" sldId="314"/>
            <ac:spMk id="2363" creationId="{00000000-0000-0000-0000-000000000000}"/>
          </ac:spMkLst>
        </pc:spChg>
      </pc:sldChg>
      <pc:sldChg chg="modSp mod">
        <pc:chgData name="benoit ahsee" userId="c0f79adc8ed6716f" providerId="LiveId" clId="{3F6CC224-4428-4E28-B44A-ACED9D117A33}" dt="2024-08-31T10:31:49.569" v="8" actId="20577"/>
        <pc:sldMkLst>
          <pc:docMk/>
          <pc:sldMk cId="3868587306" sldId="325"/>
        </pc:sldMkLst>
        <pc:spChg chg="mod">
          <ac:chgData name="benoit ahsee" userId="c0f79adc8ed6716f" providerId="LiveId" clId="{3F6CC224-4428-4E28-B44A-ACED9D117A33}" dt="2024-08-31T10:31:49.569" v="8" actId="20577"/>
          <ac:spMkLst>
            <pc:docMk/>
            <pc:sldMk cId="3868587306" sldId="325"/>
            <ac:spMk id="2351" creationId="{00000000-0000-0000-0000-000000000000}"/>
          </ac:spMkLst>
        </pc:spChg>
      </pc:sldChg>
      <pc:sldChg chg="modSp mod">
        <pc:chgData name="benoit ahsee" userId="c0f79adc8ed6716f" providerId="LiveId" clId="{3F6CC224-4428-4E28-B44A-ACED9D117A33}" dt="2024-08-31T10:33:21.546" v="10" actId="20577"/>
        <pc:sldMkLst>
          <pc:docMk/>
          <pc:sldMk cId="3286743196" sldId="331"/>
        </pc:sldMkLst>
        <pc:spChg chg="mod">
          <ac:chgData name="benoit ahsee" userId="c0f79adc8ed6716f" providerId="LiveId" clId="{3F6CC224-4428-4E28-B44A-ACED9D117A33}" dt="2024-08-31T10:33:21.546" v="10" actId="20577"/>
          <ac:spMkLst>
            <pc:docMk/>
            <pc:sldMk cId="3286743196" sldId="331"/>
            <ac:spMk id="2363" creationId="{00000000-0000-0000-0000-000000000000}"/>
          </ac:spMkLst>
        </pc:spChg>
      </pc:sldChg>
      <pc:sldChg chg="modSp mod">
        <pc:chgData name="benoit ahsee" userId="c0f79adc8ed6716f" providerId="LiveId" clId="{3F6CC224-4428-4E28-B44A-ACED9D117A33}" dt="2024-08-31T10:36:13.933" v="39" actId="20577"/>
        <pc:sldMkLst>
          <pc:docMk/>
          <pc:sldMk cId="2324133220" sldId="336"/>
        </pc:sldMkLst>
        <pc:spChg chg="mod">
          <ac:chgData name="benoit ahsee" userId="c0f79adc8ed6716f" providerId="LiveId" clId="{3F6CC224-4428-4E28-B44A-ACED9D117A33}" dt="2024-08-31T10:36:13.933" v="39" actId="20577"/>
          <ac:spMkLst>
            <pc:docMk/>
            <pc:sldMk cId="2324133220" sldId="336"/>
            <ac:spMk id="2351" creationId="{00000000-0000-0000-0000-000000000000}"/>
          </ac:spMkLst>
        </pc:spChg>
      </pc:sldChg>
      <pc:sldChg chg="addSp delSp modSp mod">
        <pc:chgData name="benoit ahsee" userId="c0f79adc8ed6716f" providerId="LiveId" clId="{3F6CC224-4428-4E28-B44A-ACED9D117A33}" dt="2024-08-31T10:34:52.442" v="13" actId="1076"/>
        <pc:sldMkLst>
          <pc:docMk/>
          <pc:sldMk cId="1189340" sldId="355"/>
        </pc:sldMkLst>
        <pc:spChg chg="add mod">
          <ac:chgData name="benoit ahsee" userId="c0f79adc8ed6716f" providerId="LiveId" clId="{3F6CC224-4428-4E28-B44A-ACED9D117A33}" dt="2024-08-31T10:34:52.442" v="13" actId="1076"/>
          <ac:spMkLst>
            <pc:docMk/>
            <pc:sldMk cId="1189340" sldId="355"/>
            <ac:spMk id="2" creationId="{C2A1723A-BB5E-DE7E-775C-09C0FA9F0C9F}"/>
          </ac:spMkLst>
        </pc:spChg>
        <pc:spChg chg="del">
          <ac:chgData name="benoit ahsee" userId="c0f79adc8ed6716f" providerId="LiveId" clId="{3F6CC224-4428-4E28-B44A-ACED9D117A33}" dt="2024-08-31T10:34:47.726" v="11" actId="478"/>
          <ac:spMkLst>
            <pc:docMk/>
            <pc:sldMk cId="1189340" sldId="355"/>
            <ac:spMk id="3" creationId="{94985075-EBB0-3B16-BB95-997EBC4C8BDB}"/>
          </ac:spMkLst>
        </pc:spChg>
      </pc:sldChg>
      <pc:sldChg chg="addSp delSp modSp mod">
        <pc:chgData name="benoit ahsee" userId="c0f79adc8ed6716f" providerId="LiveId" clId="{3F6CC224-4428-4E28-B44A-ACED9D117A33}" dt="2024-08-31T10:45:21.600" v="42" actId="1076"/>
        <pc:sldMkLst>
          <pc:docMk/>
          <pc:sldMk cId="4157355893" sldId="358"/>
        </pc:sldMkLst>
        <pc:spChg chg="add mod">
          <ac:chgData name="benoit ahsee" userId="c0f79adc8ed6716f" providerId="LiveId" clId="{3F6CC224-4428-4E28-B44A-ACED9D117A33}" dt="2024-08-31T10:45:21.600" v="42" actId="1076"/>
          <ac:spMkLst>
            <pc:docMk/>
            <pc:sldMk cId="4157355893" sldId="358"/>
            <ac:spMk id="3" creationId="{8D0A2B9E-3FDC-D914-5220-C04E25AE3310}"/>
          </ac:spMkLst>
        </pc:spChg>
        <pc:spChg chg="del">
          <ac:chgData name="benoit ahsee" userId="c0f79adc8ed6716f" providerId="LiveId" clId="{3F6CC224-4428-4E28-B44A-ACED9D117A33}" dt="2024-08-31T10:45:17.892" v="40" actId="478"/>
          <ac:spMkLst>
            <pc:docMk/>
            <pc:sldMk cId="4157355893" sldId="358"/>
            <ac:spMk id="10" creationId="{F8168E04-C23A-4AB0-24AF-941C9F78332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p:cNvGrpSpPr/>
        <p:nvPr/>
      </p:nvGrpSpPr>
      <p:grpSpPr>
        <a:xfrm>
          <a:off x="0" y="0"/>
          <a:ext cx="0" cy="0"/>
          <a:chOff x="0" y="0"/>
          <a:chExt cx="0" cy="0"/>
        </a:xfrm>
      </p:grpSpPr>
      <p:sp>
        <p:nvSpPr>
          <p:cNvPr id="2227" name="Google Shape;222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8" name="Google Shape;222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4" name="Google Shape;232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35596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4" name="Google Shape;232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32633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4" name="Google Shape;232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85924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4" name="Google Shape;232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125744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4" name="Google Shape;232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9508846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4" name="Google Shape;232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061576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8"/>
        <p:cNvGrpSpPr/>
        <p:nvPr/>
      </p:nvGrpSpPr>
      <p:grpSpPr>
        <a:xfrm>
          <a:off x="0" y="0"/>
          <a:ext cx="0" cy="0"/>
          <a:chOff x="0" y="0"/>
          <a:chExt cx="0" cy="0"/>
        </a:xfrm>
      </p:grpSpPr>
      <p:sp>
        <p:nvSpPr>
          <p:cNvPr id="2329" name="Google Shape;232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0" name="Google Shape;233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4" name="Google Shape;232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0924260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4" name="Google Shape;232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148348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4"/>
        <p:cNvGrpSpPr/>
        <p:nvPr/>
      </p:nvGrpSpPr>
      <p:grpSpPr>
        <a:xfrm>
          <a:off x="0" y="0"/>
          <a:ext cx="0" cy="0"/>
          <a:chOff x="0" y="0"/>
          <a:chExt cx="0" cy="0"/>
        </a:xfrm>
      </p:grpSpPr>
      <p:sp>
        <p:nvSpPr>
          <p:cNvPr id="2335" name="Google Shape;233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6" name="Google Shape;233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82242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2"/>
        <p:cNvGrpSpPr/>
        <p:nvPr/>
      </p:nvGrpSpPr>
      <p:grpSpPr>
        <a:xfrm>
          <a:off x="0" y="0"/>
          <a:ext cx="0" cy="0"/>
          <a:chOff x="0" y="0"/>
          <a:chExt cx="0" cy="0"/>
        </a:xfrm>
      </p:grpSpPr>
      <p:sp>
        <p:nvSpPr>
          <p:cNvPr id="2233" name="Google Shape;223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4" name="Google Shape;223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4"/>
        <p:cNvGrpSpPr/>
        <p:nvPr/>
      </p:nvGrpSpPr>
      <p:grpSpPr>
        <a:xfrm>
          <a:off x="0" y="0"/>
          <a:ext cx="0" cy="0"/>
          <a:chOff x="0" y="0"/>
          <a:chExt cx="0" cy="0"/>
        </a:xfrm>
      </p:grpSpPr>
      <p:sp>
        <p:nvSpPr>
          <p:cNvPr id="2335" name="Google Shape;233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6" name="Google Shape;233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14753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2" name="Google Shape;234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6"/>
        <p:cNvGrpSpPr/>
        <p:nvPr/>
      </p:nvGrpSpPr>
      <p:grpSpPr>
        <a:xfrm>
          <a:off x="0" y="0"/>
          <a:ext cx="0" cy="0"/>
          <a:chOff x="0" y="0"/>
          <a:chExt cx="0" cy="0"/>
        </a:xfrm>
      </p:grpSpPr>
      <p:sp>
        <p:nvSpPr>
          <p:cNvPr id="2347" name="Google Shape;234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8" name="Google Shape;234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6"/>
        <p:cNvGrpSpPr/>
        <p:nvPr/>
      </p:nvGrpSpPr>
      <p:grpSpPr>
        <a:xfrm>
          <a:off x="0" y="0"/>
          <a:ext cx="0" cy="0"/>
          <a:chOff x="0" y="0"/>
          <a:chExt cx="0" cy="0"/>
        </a:xfrm>
      </p:grpSpPr>
      <p:sp>
        <p:nvSpPr>
          <p:cNvPr id="2347" name="Google Shape;234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8" name="Google Shape;234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356556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6"/>
        <p:cNvGrpSpPr/>
        <p:nvPr/>
      </p:nvGrpSpPr>
      <p:grpSpPr>
        <a:xfrm>
          <a:off x="0" y="0"/>
          <a:ext cx="0" cy="0"/>
          <a:chOff x="0" y="0"/>
          <a:chExt cx="0" cy="0"/>
        </a:xfrm>
      </p:grpSpPr>
      <p:sp>
        <p:nvSpPr>
          <p:cNvPr id="2347" name="Google Shape;234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8" name="Google Shape;234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168919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6"/>
        <p:cNvGrpSpPr/>
        <p:nvPr/>
      </p:nvGrpSpPr>
      <p:grpSpPr>
        <a:xfrm>
          <a:off x="0" y="0"/>
          <a:ext cx="0" cy="0"/>
          <a:chOff x="0" y="0"/>
          <a:chExt cx="0" cy="0"/>
        </a:xfrm>
      </p:grpSpPr>
      <p:sp>
        <p:nvSpPr>
          <p:cNvPr id="2347" name="Google Shape;234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8" name="Google Shape;234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24601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6"/>
        <p:cNvGrpSpPr/>
        <p:nvPr/>
      </p:nvGrpSpPr>
      <p:grpSpPr>
        <a:xfrm>
          <a:off x="0" y="0"/>
          <a:ext cx="0" cy="0"/>
          <a:chOff x="0" y="0"/>
          <a:chExt cx="0" cy="0"/>
        </a:xfrm>
      </p:grpSpPr>
      <p:sp>
        <p:nvSpPr>
          <p:cNvPr id="2347" name="Google Shape;234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8" name="Google Shape;234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80873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6"/>
        <p:cNvGrpSpPr/>
        <p:nvPr/>
      </p:nvGrpSpPr>
      <p:grpSpPr>
        <a:xfrm>
          <a:off x="0" y="0"/>
          <a:ext cx="0" cy="0"/>
          <a:chOff x="0" y="0"/>
          <a:chExt cx="0" cy="0"/>
        </a:xfrm>
      </p:grpSpPr>
      <p:sp>
        <p:nvSpPr>
          <p:cNvPr id="2347" name="Google Shape;234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8" name="Google Shape;234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365246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6"/>
        <p:cNvGrpSpPr/>
        <p:nvPr/>
      </p:nvGrpSpPr>
      <p:grpSpPr>
        <a:xfrm>
          <a:off x="0" y="0"/>
          <a:ext cx="0" cy="0"/>
          <a:chOff x="0" y="0"/>
          <a:chExt cx="0" cy="0"/>
        </a:xfrm>
      </p:grpSpPr>
      <p:sp>
        <p:nvSpPr>
          <p:cNvPr id="2347" name="Google Shape;234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8" name="Google Shape;234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093518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6"/>
        <p:cNvGrpSpPr/>
        <p:nvPr/>
      </p:nvGrpSpPr>
      <p:grpSpPr>
        <a:xfrm>
          <a:off x="0" y="0"/>
          <a:ext cx="0" cy="0"/>
          <a:chOff x="0" y="0"/>
          <a:chExt cx="0" cy="0"/>
        </a:xfrm>
      </p:grpSpPr>
      <p:sp>
        <p:nvSpPr>
          <p:cNvPr id="2347" name="Google Shape;234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8" name="Google Shape;234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01620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5"/>
        <p:cNvGrpSpPr/>
        <p:nvPr/>
      </p:nvGrpSpPr>
      <p:grpSpPr>
        <a:xfrm>
          <a:off x="0" y="0"/>
          <a:ext cx="0" cy="0"/>
          <a:chOff x="0" y="0"/>
          <a:chExt cx="0" cy="0"/>
        </a:xfrm>
      </p:grpSpPr>
      <p:sp>
        <p:nvSpPr>
          <p:cNvPr id="2256" name="Google Shape;225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7" name="Google Shape;225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6"/>
        <p:cNvGrpSpPr/>
        <p:nvPr/>
      </p:nvGrpSpPr>
      <p:grpSpPr>
        <a:xfrm>
          <a:off x="0" y="0"/>
          <a:ext cx="0" cy="0"/>
          <a:chOff x="0" y="0"/>
          <a:chExt cx="0" cy="0"/>
        </a:xfrm>
      </p:grpSpPr>
      <p:sp>
        <p:nvSpPr>
          <p:cNvPr id="2347" name="Google Shape;234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8" name="Google Shape;234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029040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6"/>
        <p:cNvGrpSpPr/>
        <p:nvPr/>
      </p:nvGrpSpPr>
      <p:grpSpPr>
        <a:xfrm>
          <a:off x="0" y="0"/>
          <a:ext cx="0" cy="0"/>
          <a:chOff x="0" y="0"/>
          <a:chExt cx="0" cy="0"/>
        </a:xfrm>
      </p:grpSpPr>
      <p:sp>
        <p:nvSpPr>
          <p:cNvPr id="2347" name="Google Shape;234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8" name="Google Shape;234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090139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6"/>
        <p:cNvGrpSpPr/>
        <p:nvPr/>
      </p:nvGrpSpPr>
      <p:grpSpPr>
        <a:xfrm>
          <a:off x="0" y="0"/>
          <a:ext cx="0" cy="0"/>
          <a:chOff x="0" y="0"/>
          <a:chExt cx="0" cy="0"/>
        </a:xfrm>
      </p:grpSpPr>
      <p:sp>
        <p:nvSpPr>
          <p:cNvPr id="2347" name="Google Shape;234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8" name="Google Shape;234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335466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6"/>
        <p:cNvGrpSpPr/>
        <p:nvPr/>
      </p:nvGrpSpPr>
      <p:grpSpPr>
        <a:xfrm>
          <a:off x="0" y="0"/>
          <a:ext cx="0" cy="0"/>
          <a:chOff x="0" y="0"/>
          <a:chExt cx="0" cy="0"/>
        </a:xfrm>
      </p:grpSpPr>
      <p:sp>
        <p:nvSpPr>
          <p:cNvPr id="2347" name="Google Shape;234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8" name="Google Shape;234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87094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6"/>
        <p:cNvGrpSpPr/>
        <p:nvPr/>
      </p:nvGrpSpPr>
      <p:grpSpPr>
        <a:xfrm>
          <a:off x="0" y="0"/>
          <a:ext cx="0" cy="0"/>
          <a:chOff x="0" y="0"/>
          <a:chExt cx="0" cy="0"/>
        </a:xfrm>
      </p:grpSpPr>
      <p:sp>
        <p:nvSpPr>
          <p:cNvPr id="2347" name="Google Shape;234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8" name="Google Shape;234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368937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6"/>
        <p:cNvGrpSpPr/>
        <p:nvPr/>
      </p:nvGrpSpPr>
      <p:grpSpPr>
        <a:xfrm>
          <a:off x="0" y="0"/>
          <a:ext cx="0" cy="0"/>
          <a:chOff x="0" y="0"/>
          <a:chExt cx="0" cy="0"/>
        </a:xfrm>
      </p:grpSpPr>
      <p:sp>
        <p:nvSpPr>
          <p:cNvPr id="2347" name="Google Shape;234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8" name="Google Shape;234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357607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6"/>
        <p:cNvGrpSpPr/>
        <p:nvPr/>
      </p:nvGrpSpPr>
      <p:grpSpPr>
        <a:xfrm>
          <a:off x="0" y="0"/>
          <a:ext cx="0" cy="0"/>
          <a:chOff x="0" y="0"/>
          <a:chExt cx="0" cy="0"/>
        </a:xfrm>
      </p:grpSpPr>
      <p:sp>
        <p:nvSpPr>
          <p:cNvPr id="2347" name="Google Shape;234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8" name="Google Shape;234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715460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6"/>
        <p:cNvGrpSpPr/>
        <p:nvPr/>
      </p:nvGrpSpPr>
      <p:grpSpPr>
        <a:xfrm>
          <a:off x="0" y="0"/>
          <a:ext cx="0" cy="0"/>
          <a:chOff x="0" y="0"/>
          <a:chExt cx="0" cy="0"/>
        </a:xfrm>
      </p:grpSpPr>
      <p:sp>
        <p:nvSpPr>
          <p:cNvPr id="2347" name="Google Shape;234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8" name="Google Shape;234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896085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6"/>
        <p:cNvGrpSpPr/>
        <p:nvPr/>
      </p:nvGrpSpPr>
      <p:grpSpPr>
        <a:xfrm>
          <a:off x="0" y="0"/>
          <a:ext cx="0" cy="0"/>
          <a:chOff x="0" y="0"/>
          <a:chExt cx="0" cy="0"/>
        </a:xfrm>
      </p:grpSpPr>
      <p:sp>
        <p:nvSpPr>
          <p:cNvPr id="2347" name="Google Shape;234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8" name="Google Shape;234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642967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6"/>
        <p:cNvGrpSpPr/>
        <p:nvPr/>
      </p:nvGrpSpPr>
      <p:grpSpPr>
        <a:xfrm>
          <a:off x="0" y="0"/>
          <a:ext cx="0" cy="0"/>
          <a:chOff x="0" y="0"/>
          <a:chExt cx="0" cy="0"/>
        </a:xfrm>
      </p:grpSpPr>
      <p:sp>
        <p:nvSpPr>
          <p:cNvPr id="2347" name="Google Shape;234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8" name="Google Shape;234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85380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1"/>
        <p:cNvGrpSpPr/>
        <p:nvPr/>
      </p:nvGrpSpPr>
      <p:grpSpPr>
        <a:xfrm>
          <a:off x="0" y="0"/>
          <a:ext cx="0" cy="0"/>
          <a:chOff x="0" y="0"/>
          <a:chExt cx="0" cy="0"/>
        </a:xfrm>
      </p:grpSpPr>
      <p:sp>
        <p:nvSpPr>
          <p:cNvPr id="2262" name="Google Shape;226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3" name="Google Shape;226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6"/>
        <p:cNvGrpSpPr/>
        <p:nvPr/>
      </p:nvGrpSpPr>
      <p:grpSpPr>
        <a:xfrm>
          <a:off x="0" y="0"/>
          <a:ext cx="0" cy="0"/>
          <a:chOff x="0" y="0"/>
          <a:chExt cx="0" cy="0"/>
        </a:xfrm>
      </p:grpSpPr>
      <p:sp>
        <p:nvSpPr>
          <p:cNvPr id="2347" name="Google Shape;234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8" name="Google Shape;234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9683008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2"/>
        <p:cNvGrpSpPr/>
        <p:nvPr/>
      </p:nvGrpSpPr>
      <p:grpSpPr>
        <a:xfrm>
          <a:off x="0" y="0"/>
          <a:ext cx="0" cy="0"/>
          <a:chOff x="0" y="0"/>
          <a:chExt cx="0" cy="0"/>
        </a:xfrm>
      </p:grpSpPr>
      <p:sp>
        <p:nvSpPr>
          <p:cNvPr id="2353" name="Google Shape;235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4" name="Google Shape;235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8"/>
        <p:cNvGrpSpPr/>
        <p:nvPr/>
      </p:nvGrpSpPr>
      <p:grpSpPr>
        <a:xfrm>
          <a:off x="0" y="0"/>
          <a:ext cx="0" cy="0"/>
          <a:chOff x="0" y="0"/>
          <a:chExt cx="0" cy="0"/>
        </a:xfrm>
      </p:grpSpPr>
      <p:sp>
        <p:nvSpPr>
          <p:cNvPr id="2359" name="Google Shape;235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0" name="Google Shape;236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8"/>
        <p:cNvGrpSpPr/>
        <p:nvPr/>
      </p:nvGrpSpPr>
      <p:grpSpPr>
        <a:xfrm>
          <a:off x="0" y="0"/>
          <a:ext cx="0" cy="0"/>
          <a:chOff x="0" y="0"/>
          <a:chExt cx="0" cy="0"/>
        </a:xfrm>
      </p:grpSpPr>
      <p:sp>
        <p:nvSpPr>
          <p:cNvPr id="2359" name="Google Shape;235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0" name="Google Shape;236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564694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8"/>
        <p:cNvGrpSpPr/>
        <p:nvPr/>
      </p:nvGrpSpPr>
      <p:grpSpPr>
        <a:xfrm>
          <a:off x="0" y="0"/>
          <a:ext cx="0" cy="0"/>
          <a:chOff x="0" y="0"/>
          <a:chExt cx="0" cy="0"/>
        </a:xfrm>
      </p:grpSpPr>
      <p:sp>
        <p:nvSpPr>
          <p:cNvPr id="2359" name="Google Shape;235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0" name="Google Shape;236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025223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4"/>
        <p:cNvGrpSpPr/>
        <p:nvPr/>
      </p:nvGrpSpPr>
      <p:grpSpPr>
        <a:xfrm>
          <a:off x="0" y="0"/>
          <a:ext cx="0" cy="0"/>
          <a:chOff x="0" y="0"/>
          <a:chExt cx="0" cy="0"/>
        </a:xfrm>
      </p:grpSpPr>
      <p:sp>
        <p:nvSpPr>
          <p:cNvPr id="2365" name="Google Shape;236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6" name="Google Shape;236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8"/>
        <p:cNvGrpSpPr/>
        <p:nvPr/>
      </p:nvGrpSpPr>
      <p:grpSpPr>
        <a:xfrm>
          <a:off x="0" y="0"/>
          <a:ext cx="0" cy="0"/>
          <a:chOff x="0" y="0"/>
          <a:chExt cx="0" cy="0"/>
        </a:xfrm>
      </p:grpSpPr>
      <p:sp>
        <p:nvSpPr>
          <p:cNvPr id="2359" name="Google Shape;235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0" name="Google Shape;236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535926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8"/>
        <p:cNvGrpSpPr/>
        <p:nvPr/>
      </p:nvGrpSpPr>
      <p:grpSpPr>
        <a:xfrm>
          <a:off x="0" y="0"/>
          <a:ext cx="0" cy="0"/>
          <a:chOff x="0" y="0"/>
          <a:chExt cx="0" cy="0"/>
        </a:xfrm>
      </p:grpSpPr>
      <p:sp>
        <p:nvSpPr>
          <p:cNvPr id="2359" name="Google Shape;235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0" name="Google Shape;236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827053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8"/>
        <p:cNvGrpSpPr/>
        <p:nvPr/>
      </p:nvGrpSpPr>
      <p:grpSpPr>
        <a:xfrm>
          <a:off x="0" y="0"/>
          <a:ext cx="0" cy="0"/>
          <a:chOff x="0" y="0"/>
          <a:chExt cx="0" cy="0"/>
        </a:xfrm>
      </p:grpSpPr>
      <p:sp>
        <p:nvSpPr>
          <p:cNvPr id="2359" name="Google Shape;235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0" name="Google Shape;236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622165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8"/>
        <p:cNvGrpSpPr/>
        <p:nvPr/>
      </p:nvGrpSpPr>
      <p:grpSpPr>
        <a:xfrm>
          <a:off x="0" y="0"/>
          <a:ext cx="0" cy="0"/>
          <a:chOff x="0" y="0"/>
          <a:chExt cx="0" cy="0"/>
        </a:xfrm>
      </p:grpSpPr>
      <p:sp>
        <p:nvSpPr>
          <p:cNvPr id="2359" name="Google Shape;235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0" name="Google Shape;236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949906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7"/>
        <p:cNvGrpSpPr/>
        <p:nvPr/>
      </p:nvGrpSpPr>
      <p:grpSpPr>
        <a:xfrm>
          <a:off x="0" y="0"/>
          <a:ext cx="0" cy="0"/>
          <a:chOff x="0" y="0"/>
          <a:chExt cx="0" cy="0"/>
        </a:xfrm>
      </p:grpSpPr>
      <p:sp>
        <p:nvSpPr>
          <p:cNvPr id="2268" name="Google Shape;226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9" name="Google Shape;226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8"/>
        <p:cNvGrpSpPr/>
        <p:nvPr/>
      </p:nvGrpSpPr>
      <p:grpSpPr>
        <a:xfrm>
          <a:off x="0" y="0"/>
          <a:ext cx="0" cy="0"/>
          <a:chOff x="0" y="0"/>
          <a:chExt cx="0" cy="0"/>
        </a:xfrm>
      </p:grpSpPr>
      <p:sp>
        <p:nvSpPr>
          <p:cNvPr id="2359" name="Google Shape;235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0" name="Google Shape;236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069294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6"/>
        <p:cNvGrpSpPr/>
        <p:nvPr/>
      </p:nvGrpSpPr>
      <p:grpSpPr>
        <a:xfrm>
          <a:off x="0" y="0"/>
          <a:ext cx="0" cy="0"/>
          <a:chOff x="0" y="0"/>
          <a:chExt cx="0" cy="0"/>
        </a:xfrm>
      </p:grpSpPr>
      <p:sp>
        <p:nvSpPr>
          <p:cNvPr id="2347" name="Google Shape;234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8" name="Google Shape;234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2754328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6"/>
        <p:cNvGrpSpPr/>
        <p:nvPr/>
      </p:nvGrpSpPr>
      <p:grpSpPr>
        <a:xfrm>
          <a:off x="0" y="0"/>
          <a:ext cx="0" cy="0"/>
          <a:chOff x="0" y="0"/>
          <a:chExt cx="0" cy="0"/>
        </a:xfrm>
      </p:grpSpPr>
      <p:sp>
        <p:nvSpPr>
          <p:cNvPr id="2347" name="Google Shape;234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8" name="Google Shape;234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1504230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8"/>
        <p:cNvGrpSpPr/>
        <p:nvPr/>
      </p:nvGrpSpPr>
      <p:grpSpPr>
        <a:xfrm>
          <a:off x="0" y="0"/>
          <a:ext cx="0" cy="0"/>
          <a:chOff x="0" y="0"/>
          <a:chExt cx="0" cy="0"/>
        </a:xfrm>
      </p:grpSpPr>
      <p:sp>
        <p:nvSpPr>
          <p:cNvPr id="2359" name="Google Shape;235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0" name="Google Shape;236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556115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8"/>
        <p:cNvGrpSpPr/>
        <p:nvPr/>
      </p:nvGrpSpPr>
      <p:grpSpPr>
        <a:xfrm>
          <a:off x="0" y="0"/>
          <a:ext cx="0" cy="0"/>
          <a:chOff x="0" y="0"/>
          <a:chExt cx="0" cy="0"/>
        </a:xfrm>
      </p:grpSpPr>
      <p:sp>
        <p:nvSpPr>
          <p:cNvPr id="2359" name="Google Shape;235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0" name="Google Shape;236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344505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8"/>
        <p:cNvGrpSpPr/>
        <p:nvPr/>
      </p:nvGrpSpPr>
      <p:grpSpPr>
        <a:xfrm>
          <a:off x="0" y="0"/>
          <a:ext cx="0" cy="0"/>
          <a:chOff x="0" y="0"/>
          <a:chExt cx="0" cy="0"/>
        </a:xfrm>
      </p:grpSpPr>
      <p:sp>
        <p:nvSpPr>
          <p:cNvPr id="2359" name="Google Shape;235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0" name="Google Shape;236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585250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8"/>
        <p:cNvGrpSpPr/>
        <p:nvPr/>
      </p:nvGrpSpPr>
      <p:grpSpPr>
        <a:xfrm>
          <a:off x="0" y="0"/>
          <a:ext cx="0" cy="0"/>
          <a:chOff x="0" y="0"/>
          <a:chExt cx="0" cy="0"/>
        </a:xfrm>
      </p:grpSpPr>
      <p:sp>
        <p:nvSpPr>
          <p:cNvPr id="2359" name="Google Shape;235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0" name="Google Shape;236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5310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3"/>
        <p:cNvGrpSpPr/>
        <p:nvPr/>
      </p:nvGrpSpPr>
      <p:grpSpPr>
        <a:xfrm>
          <a:off x="0" y="0"/>
          <a:ext cx="0" cy="0"/>
          <a:chOff x="0" y="0"/>
          <a:chExt cx="0" cy="0"/>
        </a:xfrm>
      </p:grpSpPr>
      <p:sp>
        <p:nvSpPr>
          <p:cNvPr id="2274" name="Google Shape;227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5" name="Google Shape;227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0"/>
        <p:cNvGrpSpPr/>
        <p:nvPr/>
      </p:nvGrpSpPr>
      <p:grpSpPr>
        <a:xfrm>
          <a:off x="0" y="0"/>
          <a:ext cx="0" cy="0"/>
          <a:chOff x="0" y="0"/>
          <a:chExt cx="0" cy="0"/>
        </a:xfrm>
      </p:grpSpPr>
      <p:sp>
        <p:nvSpPr>
          <p:cNvPr id="2291" name="Google Shape;229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2" name="Google Shape;229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8" name="Google Shape;231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4" name="Google Shape;232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43"/>
          <p:cNvSpPr txBox="1">
            <a:spLocks noGrp="1"/>
          </p:cNvSpPr>
          <p:nvPr>
            <p:ph type="ctrTitle"/>
          </p:nvPr>
        </p:nvSpPr>
        <p:spPr>
          <a:xfrm>
            <a:off x="682500" y="614500"/>
            <a:ext cx="5200800" cy="3078300"/>
          </a:xfrm>
          <a:prstGeom prst="rect">
            <a:avLst/>
          </a:prstGeom>
          <a:noFill/>
          <a:ln>
            <a:noFill/>
          </a:ln>
        </p:spPr>
        <p:txBody>
          <a:bodyPr spcFirstLastPara="1" wrap="square" lIns="91425" tIns="91425" rIns="91425" bIns="91425" anchor="ctr" anchorCtr="0">
            <a:noAutofit/>
          </a:bodyPr>
          <a:lstStyle>
            <a:lvl1pPr lvl="0" algn="l">
              <a:lnSpc>
                <a:spcPct val="80000"/>
              </a:lnSpc>
              <a:spcBef>
                <a:spcPts val="0"/>
              </a:spcBef>
              <a:spcAft>
                <a:spcPts val="0"/>
              </a:spcAft>
              <a:buSzPts val="5200"/>
              <a:buNone/>
              <a:defRPr sz="4900">
                <a:solidFill>
                  <a:schemeClr val="lt1"/>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0" name="Google Shape;10;p43"/>
          <p:cNvSpPr txBox="1">
            <a:spLocks noGrp="1"/>
          </p:cNvSpPr>
          <p:nvPr>
            <p:ph type="subTitle" idx="1"/>
          </p:nvPr>
        </p:nvSpPr>
        <p:spPr>
          <a:xfrm>
            <a:off x="682500" y="3886250"/>
            <a:ext cx="3808500" cy="442200"/>
          </a:xfrm>
          <a:prstGeom prst="rect">
            <a:avLst/>
          </a:prstGeom>
          <a:solidFill>
            <a:srgbClr val="00FFFF"/>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1600" b="1">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43"/>
          <p:cNvSpPr/>
          <p:nvPr/>
        </p:nvSpPr>
        <p:spPr>
          <a:xfrm>
            <a:off x="5993880" y="914866"/>
            <a:ext cx="823936" cy="823879"/>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43"/>
          <p:cNvSpPr/>
          <p:nvPr/>
        </p:nvSpPr>
        <p:spPr>
          <a:xfrm>
            <a:off x="7667336" y="2762105"/>
            <a:ext cx="849376" cy="851911"/>
          </a:xfrm>
          <a:custGeom>
            <a:avLst/>
            <a:gdLst/>
            <a:ahLst/>
            <a:cxnLst/>
            <a:rect l="l" t="t" r="r" b="b"/>
            <a:pathLst>
              <a:path w="6031" h="6049" extrusionOk="0">
                <a:moveTo>
                  <a:pt x="3015" y="0"/>
                </a:moveTo>
                <a:lnTo>
                  <a:pt x="0" y="3034"/>
                </a:lnTo>
                <a:lnTo>
                  <a:pt x="3015" y="6049"/>
                </a:lnTo>
                <a:lnTo>
                  <a:pt x="6030" y="3034"/>
                </a:lnTo>
                <a:lnTo>
                  <a:pt x="3015" y="0"/>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43"/>
          <p:cNvSpPr/>
          <p:nvPr/>
        </p:nvSpPr>
        <p:spPr>
          <a:xfrm>
            <a:off x="6928114" y="1582609"/>
            <a:ext cx="912329" cy="912329"/>
          </a:xfrm>
          <a:custGeom>
            <a:avLst/>
            <a:gdLst/>
            <a:ahLst/>
            <a:cxnLst/>
            <a:rect l="l" t="t" r="r" b="b"/>
            <a:pathLst>
              <a:path w="6478" h="6478" extrusionOk="0">
                <a:moveTo>
                  <a:pt x="447" y="3239"/>
                </a:moveTo>
                <a:lnTo>
                  <a:pt x="3239" y="6031"/>
                </a:lnTo>
                <a:lnTo>
                  <a:pt x="6031" y="3239"/>
                </a:lnTo>
                <a:lnTo>
                  <a:pt x="3239" y="429"/>
                </a:lnTo>
                <a:close/>
                <a:moveTo>
                  <a:pt x="3239" y="6477"/>
                </a:moveTo>
                <a:lnTo>
                  <a:pt x="1" y="3239"/>
                </a:lnTo>
                <a:lnTo>
                  <a:pt x="3239" y="1"/>
                </a:lnTo>
                <a:lnTo>
                  <a:pt x="6477" y="3239"/>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43"/>
          <p:cNvSpPr/>
          <p:nvPr/>
        </p:nvSpPr>
        <p:spPr>
          <a:xfrm>
            <a:off x="7795777" y="2890545"/>
            <a:ext cx="592493" cy="595169"/>
          </a:xfrm>
          <a:custGeom>
            <a:avLst/>
            <a:gdLst/>
            <a:ahLst/>
            <a:cxnLst/>
            <a:rect l="l" t="t" r="r" b="b"/>
            <a:pathLst>
              <a:path w="4207" h="4226" extrusionOk="0">
                <a:moveTo>
                  <a:pt x="428" y="2122"/>
                </a:moveTo>
                <a:lnTo>
                  <a:pt x="2103" y="3778"/>
                </a:lnTo>
                <a:lnTo>
                  <a:pt x="3778" y="2122"/>
                </a:lnTo>
                <a:lnTo>
                  <a:pt x="2103" y="447"/>
                </a:lnTo>
                <a:close/>
                <a:moveTo>
                  <a:pt x="2103" y="4225"/>
                </a:moveTo>
                <a:lnTo>
                  <a:pt x="0" y="2122"/>
                </a:lnTo>
                <a:lnTo>
                  <a:pt x="2103" y="0"/>
                </a:lnTo>
                <a:lnTo>
                  <a:pt x="4206" y="2122"/>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43"/>
          <p:cNvSpPr/>
          <p:nvPr/>
        </p:nvSpPr>
        <p:spPr>
          <a:xfrm>
            <a:off x="7109071" y="2397768"/>
            <a:ext cx="2676" cy="91824"/>
          </a:xfrm>
          <a:custGeom>
            <a:avLst/>
            <a:gdLst/>
            <a:ahLst/>
            <a:cxnLst/>
            <a:rect l="l" t="t" r="r" b="b"/>
            <a:pathLst>
              <a:path w="19" h="652" extrusionOk="0">
                <a:moveTo>
                  <a:pt x="19" y="1"/>
                </a:moveTo>
                <a:lnTo>
                  <a:pt x="0" y="19"/>
                </a:lnTo>
                <a:lnTo>
                  <a:pt x="0" y="633"/>
                </a:lnTo>
                <a:lnTo>
                  <a:pt x="19" y="652"/>
                </a:lnTo>
                <a:lnTo>
                  <a:pt x="1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43"/>
          <p:cNvSpPr/>
          <p:nvPr/>
        </p:nvSpPr>
        <p:spPr>
          <a:xfrm>
            <a:off x="7111606" y="2395092"/>
            <a:ext cx="2817" cy="97176"/>
          </a:xfrm>
          <a:custGeom>
            <a:avLst/>
            <a:gdLst/>
            <a:ahLst/>
            <a:cxnLst/>
            <a:rect l="l" t="t" r="r" b="b"/>
            <a:pathLst>
              <a:path w="20" h="690" extrusionOk="0">
                <a:moveTo>
                  <a:pt x="19" y="1"/>
                </a:moveTo>
                <a:lnTo>
                  <a:pt x="1" y="20"/>
                </a:lnTo>
                <a:lnTo>
                  <a:pt x="1" y="671"/>
                </a:lnTo>
                <a:lnTo>
                  <a:pt x="19" y="690"/>
                </a:lnTo>
                <a:lnTo>
                  <a:pt x="1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43"/>
          <p:cNvSpPr/>
          <p:nvPr/>
        </p:nvSpPr>
        <p:spPr>
          <a:xfrm>
            <a:off x="7114282" y="2392557"/>
            <a:ext cx="2676" cy="102387"/>
          </a:xfrm>
          <a:custGeom>
            <a:avLst/>
            <a:gdLst/>
            <a:ahLst/>
            <a:cxnLst/>
            <a:rect l="l" t="t" r="r" b="b"/>
            <a:pathLst>
              <a:path w="19" h="727" extrusionOk="0">
                <a:moveTo>
                  <a:pt x="19" y="0"/>
                </a:moveTo>
                <a:lnTo>
                  <a:pt x="0" y="19"/>
                </a:lnTo>
                <a:lnTo>
                  <a:pt x="0" y="708"/>
                </a:lnTo>
                <a:lnTo>
                  <a:pt x="19" y="726"/>
                </a:lnTo>
                <a:lnTo>
                  <a:pt x="19"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43"/>
          <p:cNvSpPr/>
          <p:nvPr/>
        </p:nvSpPr>
        <p:spPr>
          <a:xfrm>
            <a:off x="7116817" y="2387346"/>
            <a:ext cx="2817" cy="110133"/>
          </a:xfrm>
          <a:custGeom>
            <a:avLst/>
            <a:gdLst/>
            <a:ahLst/>
            <a:cxnLst/>
            <a:rect l="l" t="t" r="r" b="b"/>
            <a:pathLst>
              <a:path w="20" h="782" extrusionOk="0">
                <a:moveTo>
                  <a:pt x="20" y="0"/>
                </a:moveTo>
                <a:lnTo>
                  <a:pt x="1" y="37"/>
                </a:lnTo>
                <a:lnTo>
                  <a:pt x="1" y="763"/>
                </a:lnTo>
                <a:lnTo>
                  <a:pt x="20" y="782"/>
                </a:lnTo>
                <a:lnTo>
                  <a:pt x="2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43"/>
          <p:cNvSpPr/>
          <p:nvPr/>
        </p:nvSpPr>
        <p:spPr>
          <a:xfrm>
            <a:off x="7119493" y="2384671"/>
            <a:ext cx="2817" cy="118020"/>
          </a:xfrm>
          <a:custGeom>
            <a:avLst/>
            <a:gdLst/>
            <a:ahLst/>
            <a:cxnLst/>
            <a:rect l="l" t="t" r="r" b="b"/>
            <a:pathLst>
              <a:path w="20" h="838" extrusionOk="0">
                <a:moveTo>
                  <a:pt x="19" y="1"/>
                </a:moveTo>
                <a:lnTo>
                  <a:pt x="1" y="19"/>
                </a:lnTo>
                <a:lnTo>
                  <a:pt x="1" y="801"/>
                </a:lnTo>
                <a:lnTo>
                  <a:pt x="19" y="838"/>
                </a:lnTo>
                <a:lnTo>
                  <a:pt x="1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43"/>
          <p:cNvSpPr/>
          <p:nvPr/>
        </p:nvSpPr>
        <p:spPr>
          <a:xfrm>
            <a:off x="7127379" y="2379460"/>
            <a:ext cx="2676" cy="128582"/>
          </a:xfrm>
          <a:custGeom>
            <a:avLst/>
            <a:gdLst/>
            <a:ahLst/>
            <a:cxnLst/>
            <a:rect l="l" t="t" r="r" b="b"/>
            <a:pathLst>
              <a:path w="19" h="913" extrusionOk="0">
                <a:moveTo>
                  <a:pt x="19" y="0"/>
                </a:moveTo>
                <a:lnTo>
                  <a:pt x="0" y="19"/>
                </a:lnTo>
                <a:lnTo>
                  <a:pt x="0" y="894"/>
                </a:lnTo>
                <a:lnTo>
                  <a:pt x="19" y="912"/>
                </a:lnTo>
                <a:lnTo>
                  <a:pt x="19"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43"/>
          <p:cNvSpPr/>
          <p:nvPr/>
        </p:nvSpPr>
        <p:spPr>
          <a:xfrm>
            <a:off x="7129914" y="2376784"/>
            <a:ext cx="2817" cy="133793"/>
          </a:xfrm>
          <a:custGeom>
            <a:avLst/>
            <a:gdLst/>
            <a:ahLst/>
            <a:cxnLst/>
            <a:rect l="l" t="t" r="r" b="b"/>
            <a:pathLst>
              <a:path w="20" h="950" extrusionOk="0">
                <a:moveTo>
                  <a:pt x="20" y="1"/>
                </a:moveTo>
                <a:lnTo>
                  <a:pt x="1" y="19"/>
                </a:lnTo>
                <a:lnTo>
                  <a:pt x="1" y="931"/>
                </a:lnTo>
                <a:lnTo>
                  <a:pt x="20" y="950"/>
                </a:lnTo>
                <a:lnTo>
                  <a:pt x="20"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43"/>
          <p:cNvSpPr/>
          <p:nvPr/>
        </p:nvSpPr>
        <p:spPr>
          <a:xfrm>
            <a:off x="7132590" y="2374249"/>
            <a:ext cx="2817" cy="139004"/>
          </a:xfrm>
          <a:custGeom>
            <a:avLst/>
            <a:gdLst/>
            <a:ahLst/>
            <a:cxnLst/>
            <a:rect l="l" t="t" r="r" b="b"/>
            <a:pathLst>
              <a:path w="20" h="987" extrusionOk="0">
                <a:moveTo>
                  <a:pt x="19" y="0"/>
                </a:moveTo>
                <a:lnTo>
                  <a:pt x="1" y="19"/>
                </a:lnTo>
                <a:lnTo>
                  <a:pt x="1" y="968"/>
                </a:lnTo>
                <a:lnTo>
                  <a:pt x="19" y="986"/>
                </a:lnTo>
                <a:lnTo>
                  <a:pt x="19"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43"/>
          <p:cNvSpPr/>
          <p:nvPr/>
        </p:nvSpPr>
        <p:spPr>
          <a:xfrm>
            <a:off x="7135266" y="2368897"/>
            <a:ext cx="2676" cy="147032"/>
          </a:xfrm>
          <a:custGeom>
            <a:avLst/>
            <a:gdLst/>
            <a:ahLst/>
            <a:cxnLst/>
            <a:rect l="l" t="t" r="r" b="b"/>
            <a:pathLst>
              <a:path w="19" h="1044" extrusionOk="0">
                <a:moveTo>
                  <a:pt x="19" y="1"/>
                </a:moveTo>
                <a:lnTo>
                  <a:pt x="0" y="38"/>
                </a:lnTo>
                <a:lnTo>
                  <a:pt x="0" y="1024"/>
                </a:lnTo>
                <a:lnTo>
                  <a:pt x="19" y="1043"/>
                </a:lnTo>
                <a:lnTo>
                  <a:pt x="1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43"/>
          <p:cNvSpPr/>
          <p:nvPr/>
        </p:nvSpPr>
        <p:spPr>
          <a:xfrm>
            <a:off x="7137801" y="2366362"/>
            <a:ext cx="2817" cy="154778"/>
          </a:xfrm>
          <a:custGeom>
            <a:avLst/>
            <a:gdLst/>
            <a:ahLst/>
            <a:cxnLst/>
            <a:rect l="l" t="t" r="r" b="b"/>
            <a:pathLst>
              <a:path w="20" h="1099" extrusionOk="0">
                <a:moveTo>
                  <a:pt x="19" y="0"/>
                </a:moveTo>
                <a:lnTo>
                  <a:pt x="1" y="19"/>
                </a:lnTo>
                <a:lnTo>
                  <a:pt x="1" y="1061"/>
                </a:lnTo>
                <a:lnTo>
                  <a:pt x="19" y="1098"/>
                </a:lnTo>
                <a:lnTo>
                  <a:pt x="19"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43"/>
          <p:cNvSpPr/>
          <p:nvPr/>
        </p:nvSpPr>
        <p:spPr>
          <a:xfrm>
            <a:off x="7140477" y="2363686"/>
            <a:ext cx="5352" cy="159989"/>
          </a:xfrm>
          <a:custGeom>
            <a:avLst/>
            <a:gdLst/>
            <a:ahLst/>
            <a:cxnLst/>
            <a:rect l="l" t="t" r="r" b="b"/>
            <a:pathLst>
              <a:path w="38" h="1136" extrusionOk="0">
                <a:moveTo>
                  <a:pt x="38" y="1"/>
                </a:moveTo>
                <a:lnTo>
                  <a:pt x="0" y="19"/>
                </a:lnTo>
                <a:lnTo>
                  <a:pt x="0" y="1117"/>
                </a:lnTo>
                <a:lnTo>
                  <a:pt x="38" y="1136"/>
                </a:lnTo>
                <a:lnTo>
                  <a:pt x="38"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43"/>
          <p:cNvSpPr/>
          <p:nvPr/>
        </p:nvSpPr>
        <p:spPr>
          <a:xfrm>
            <a:off x="7145688" y="2361151"/>
            <a:ext cx="2817" cy="165199"/>
          </a:xfrm>
          <a:custGeom>
            <a:avLst/>
            <a:gdLst/>
            <a:ahLst/>
            <a:cxnLst/>
            <a:rect l="l" t="t" r="r" b="b"/>
            <a:pathLst>
              <a:path w="20" h="1173" extrusionOk="0">
                <a:moveTo>
                  <a:pt x="19" y="0"/>
                </a:moveTo>
                <a:lnTo>
                  <a:pt x="1" y="19"/>
                </a:lnTo>
                <a:lnTo>
                  <a:pt x="1" y="1154"/>
                </a:lnTo>
                <a:lnTo>
                  <a:pt x="19" y="1173"/>
                </a:lnTo>
                <a:lnTo>
                  <a:pt x="19"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43"/>
          <p:cNvSpPr/>
          <p:nvPr/>
        </p:nvSpPr>
        <p:spPr>
          <a:xfrm>
            <a:off x="7148364" y="2358475"/>
            <a:ext cx="2676" cy="170551"/>
          </a:xfrm>
          <a:custGeom>
            <a:avLst/>
            <a:gdLst/>
            <a:ahLst/>
            <a:cxnLst/>
            <a:rect l="l" t="t" r="r" b="b"/>
            <a:pathLst>
              <a:path w="19" h="1211" extrusionOk="0">
                <a:moveTo>
                  <a:pt x="19" y="0"/>
                </a:moveTo>
                <a:lnTo>
                  <a:pt x="0" y="19"/>
                </a:lnTo>
                <a:lnTo>
                  <a:pt x="0" y="1192"/>
                </a:lnTo>
                <a:lnTo>
                  <a:pt x="19" y="1210"/>
                </a:lnTo>
                <a:lnTo>
                  <a:pt x="19"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43"/>
          <p:cNvSpPr/>
          <p:nvPr/>
        </p:nvSpPr>
        <p:spPr>
          <a:xfrm>
            <a:off x="7150899" y="2355800"/>
            <a:ext cx="2817" cy="175762"/>
          </a:xfrm>
          <a:custGeom>
            <a:avLst/>
            <a:gdLst/>
            <a:ahLst/>
            <a:cxnLst/>
            <a:rect l="l" t="t" r="r" b="b"/>
            <a:pathLst>
              <a:path w="20" h="1248" extrusionOk="0">
                <a:moveTo>
                  <a:pt x="19" y="1"/>
                </a:moveTo>
                <a:lnTo>
                  <a:pt x="1" y="19"/>
                </a:lnTo>
                <a:lnTo>
                  <a:pt x="1" y="1229"/>
                </a:lnTo>
                <a:lnTo>
                  <a:pt x="19" y="1248"/>
                </a:lnTo>
                <a:lnTo>
                  <a:pt x="1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43"/>
          <p:cNvSpPr/>
          <p:nvPr/>
        </p:nvSpPr>
        <p:spPr>
          <a:xfrm>
            <a:off x="7153574" y="2350589"/>
            <a:ext cx="2817" cy="183649"/>
          </a:xfrm>
          <a:custGeom>
            <a:avLst/>
            <a:gdLst/>
            <a:ahLst/>
            <a:cxnLst/>
            <a:rect l="l" t="t" r="r" b="b"/>
            <a:pathLst>
              <a:path w="20" h="1304" extrusionOk="0">
                <a:moveTo>
                  <a:pt x="19" y="1"/>
                </a:moveTo>
                <a:lnTo>
                  <a:pt x="0" y="38"/>
                </a:lnTo>
                <a:lnTo>
                  <a:pt x="0" y="1285"/>
                </a:lnTo>
                <a:lnTo>
                  <a:pt x="19" y="1303"/>
                </a:lnTo>
                <a:lnTo>
                  <a:pt x="1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43"/>
          <p:cNvSpPr/>
          <p:nvPr/>
        </p:nvSpPr>
        <p:spPr>
          <a:xfrm>
            <a:off x="7156250" y="2347913"/>
            <a:ext cx="2676" cy="191536"/>
          </a:xfrm>
          <a:custGeom>
            <a:avLst/>
            <a:gdLst/>
            <a:ahLst/>
            <a:cxnLst/>
            <a:rect l="l" t="t" r="r" b="b"/>
            <a:pathLst>
              <a:path w="19" h="1360" extrusionOk="0">
                <a:moveTo>
                  <a:pt x="19" y="1"/>
                </a:moveTo>
                <a:lnTo>
                  <a:pt x="0" y="20"/>
                </a:lnTo>
                <a:lnTo>
                  <a:pt x="0" y="1322"/>
                </a:lnTo>
                <a:lnTo>
                  <a:pt x="19" y="1360"/>
                </a:lnTo>
                <a:lnTo>
                  <a:pt x="1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43"/>
          <p:cNvSpPr/>
          <p:nvPr/>
        </p:nvSpPr>
        <p:spPr>
          <a:xfrm>
            <a:off x="7158785" y="2345378"/>
            <a:ext cx="5352" cy="196746"/>
          </a:xfrm>
          <a:custGeom>
            <a:avLst/>
            <a:gdLst/>
            <a:ahLst/>
            <a:cxnLst/>
            <a:rect l="l" t="t" r="r" b="b"/>
            <a:pathLst>
              <a:path w="38" h="1397" extrusionOk="0">
                <a:moveTo>
                  <a:pt x="38" y="0"/>
                </a:moveTo>
                <a:lnTo>
                  <a:pt x="1" y="19"/>
                </a:lnTo>
                <a:lnTo>
                  <a:pt x="1" y="1378"/>
                </a:lnTo>
                <a:lnTo>
                  <a:pt x="38" y="1396"/>
                </a:lnTo>
                <a:lnTo>
                  <a:pt x="38"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43"/>
          <p:cNvSpPr/>
          <p:nvPr/>
        </p:nvSpPr>
        <p:spPr>
          <a:xfrm>
            <a:off x="7163996" y="2342702"/>
            <a:ext cx="2817" cy="201957"/>
          </a:xfrm>
          <a:custGeom>
            <a:avLst/>
            <a:gdLst/>
            <a:ahLst/>
            <a:cxnLst/>
            <a:rect l="l" t="t" r="r" b="b"/>
            <a:pathLst>
              <a:path w="20" h="1434" extrusionOk="0">
                <a:moveTo>
                  <a:pt x="20" y="1"/>
                </a:moveTo>
                <a:lnTo>
                  <a:pt x="1" y="19"/>
                </a:lnTo>
                <a:lnTo>
                  <a:pt x="1" y="1415"/>
                </a:lnTo>
                <a:lnTo>
                  <a:pt x="20" y="1434"/>
                </a:lnTo>
                <a:lnTo>
                  <a:pt x="20"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43"/>
          <p:cNvSpPr/>
          <p:nvPr/>
        </p:nvSpPr>
        <p:spPr>
          <a:xfrm>
            <a:off x="7166672" y="2340167"/>
            <a:ext cx="2817" cy="207168"/>
          </a:xfrm>
          <a:custGeom>
            <a:avLst/>
            <a:gdLst/>
            <a:ahLst/>
            <a:cxnLst/>
            <a:rect l="l" t="t" r="r" b="b"/>
            <a:pathLst>
              <a:path w="20" h="1471" extrusionOk="0">
                <a:moveTo>
                  <a:pt x="19" y="0"/>
                </a:moveTo>
                <a:lnTo>
                  <a:pt x="1" y="19"/>
                </a:lnTo>
                <a:lnTo>
                  <a:pt x="1" y="1452"/>
                </a:lnTo>
                <a:lnTo>
                  <a:pt x="19" y="1470"/>
                </a:lnTo>
                <a:lnTo>
                  <a:pt x="19"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43"/>
          <p:cNvSpPr/>
          <p:nvPr/>
        </p:nvSpPr>
        <p:spPr>
          <a:xfrm>
            <a:off x="7169348" y="2337491"/>
            <a:ext cx="2676" cy="212379"/>
          </a:xfrm>
          <a:custGeom>
            <a:avLst/>
            <a:gdLst/>
            <a:ahLst/>
            <a:cxnLst/>
            <a:rect l="l" t="t" r="r" b="b"/>
            <a:pathLst>
              <a:path w="19" h="1508" extrusionOk="0">
                <a:moveTo>
                  <a:pt x="19" y="1"/>
                </a:moveTo>
                <a:lnTo>
                  <a:pt x="0" y="19"/>
                </a:lnTo>
                <a:lnTo>
                  <a:pt x="0" y="1489"/>
                </a:lnTo>
                <a:lnTo>
                  <a:pt x="19" y="1508"/>
                </a:lnTo>
                <a:lnTo>
                  <a:pt x="1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43"/>
          <p:cNvSpPr/>
          <p:nvPr/>
        </p:nvSpPr>
        <p:spPr>
          <a:xfrm>
            <a:off x="7171883" y="2332280"/>
            <a:ext cx="2817" cy="220266"/>
          </a:xfrm>
          <a:custGeom>
            <a:avLst/>
            <a:gdLst/>
            <a:ahLst/>
            <a:cxnLst/>
            <a:rect l="l" t="t" r="r" b="b"/>
            <a:pathLst>
              <a:path w="20" h="1564" extrusionOk="0">
                <a:moveTo>
                  <a:pt x="19" y="0"/>
                </a:moveTo>
                <a:lnTo>
                  <a:pt x="1" y="38"/>
                </a:lnTo>
                <a:lnTo>
                  <a:pt x="1" y="1545"/>
                </a:lnTo>
                <a:lnTo>
                  <a:pt x="19" y="1564"/>
                </a:lnTo>
                <a:lnTo>
                  <a:pt x="19"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43"/>
          <p:cNvSpPr/>
          <p:nvPr/>
        </p:nvSpPr>
        <p:spPr>
          <a:xfrm>
            <a:off x="7174559" y="2329605"/>
            <a:ext cx="2676" cy="228153"/>
          </a:xfrm>
          <a:custGeom>
            <a:avLst/>
            <a:gdLst/>
            <a:ahLst/>
            <a:cxnLst/>
            <a:rect l="l" t="t" r="r" b="b"/>
            <a:pathLst>
              <a:path w="19" h="1620" extrusionOk="0">
                <a:moveTo>
                  <a:pt x="19" y="1"/>
                </a:moveTo>
                <a:lnTo>
                  <a:pt x="0" y="19"/>
                </a:lnTo>
                <a:lnTo>
                  <a:pt x="0" y="1583"/>
                </a:lnTo>
                <a:lnTo>
                  <a:pt x="19" y="1620"/>
                </a:lnTo>
                <a:lnTo>
                  <a:pt x="1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43"/>
          <p:cNvSpPr/>
          <p:nvPr/>
        </p:nvSpPr>
        <p:spPr>
          <a:xfrm>
            <a:off x="7182445" y="2324394"/>
            <a:ext cx="2676" cy="238715"/>
          </a:xfrm>
          <a:custGeom>
            <a:avLst/>
            <a:gdLst/>
            <a:ahLst/>
            <a:cxnLst/>
            <a:rect l="l" t="t" r="r" b="b"/>
            <a:pathLst>
              <a:path w="19" h="1695" extrusionOk="0">
                <a:moveTo>
                  <a:pt x="19" y="0"/>
                </a:moveTo>
                <a:lnTo>
                  <a:pt x="0" y="19"/>
                </a:lnTo>
                <a:lnTo>
                  <a:pt x="0" y="1675"/>
                </a:lnTo>
                <a:lnTo>
                  <a:pt x="19" y="1694"/>
                </a:lnTo>
                <a:lnTo>
                  <a:pt x="19"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43"/>
          <p:cNvSpPr/>
          <p:nvPr/>
        </p:nvSpPr>
        <p:spPr>
          <a:xfrm>
            <a:off x="7184980" y="2321718"/>
            <a:ext cx="2817" cy="243926"/>
          </a:xfrm>
          <a:custGeom>
            <a:avLst/>
            <a:gdLst/>
            <a:ahLst/>
            <a:cxnLst/>
            <a:rect l="l" t="t" r="r" b="b"/>
            <a:pathLst>
              <a:path w="20" h="1732" extrusionOk="0">
                <a:moveTo>
                  <a:pt x="19" y="1"/>
                </a:moveTo>
                <a:lnTo>
                  <a:pt x="1" y="19"/>
                </a:lnTo>
                <a:lnTo>
                  <a:pt x="1" y="1713"/>
                </a:lnTo>
                <a:lnTo>
                  <a:pt x="19" y="1732"/>
                </a:lnTo>
                <a:lnTo>
                  <a:pt x="1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43"/>
          <p:cNvSpPr/>
          <p:nvPr/>
        </p:nvSpPr>
        <p:spPr>
          <a:xfrm>
            <a:off x="7187656" y="2319183"/>
            <a:ext cx="2676" cy="249137"/>
          </a:xfrm>
          <a:custGeom>
            <a:avLst/>
            <a:gdLst/>
            <a:ahLst/>
            <a:cxnLst/>
            <a:rect l="l" t="t" r="r" b="b"/>
            <a:pathLst>
              <a:path w="19" h="1769" extrusionOk="0">
                <a:moveTo>
                  <a:pt x="19" y="0"/>
                </a:moveTo>
                <a:lnTo>
                  <a:pt x="0" y="19"/>
                </a:lnTo>
                <a:lnTo>
                  <a:pt x="0" y="1750"/>
                </a:lnTo>
                <a:lnTo>
                  <a:pt x="19" y="1768"/>
                </a:lnTo>
                <a:lnTo>
                  <a:pt x="19"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43"/>
          <p:cNvSpPr/>
          <p:nvPr/>
        </p:nvSpPr>
        <p:spPr>
          <a:xfrm>
            <a:off x="7190332" y="2313972"/>
            <a:ext cx="2676" cy="256883"/>
          </a:xfrm>
          <a:custGeom>
            <a:avLst/>
            <a:gdLst/>
            <a:ahLst/>
            <a:cxnLst/>
            <a:rect l="l" t="t" r="r" b="b"/>
            <a:pathLst>
              <a:path w="19" h="1824" extrusionOk="0">
                <a:moveTo>
                  <a:pt x="19" y="0"/>
                </a:moveTo>
                <a:lnTo>
                  <a:pt x="0" y="37"/>
                </a:lnTo>
                <a:lnTo>
                  <a:pt x="0" y="1805"/>
                </a:lnTo>
                <a:lnTo>
                  <a:pt x="19" y="1824"/>
                </a:lnTo>
                <a:lnTo>
                  <a:pt x="19"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43"/>
          <p:cNvSpPr/>
          <p:nvPr/>
        </p:nvSpPr>
        <p:spPr>
          <a:xfrm>
            <a:off x="7192867" y="2311296"/>
            <a:ext cx="2817" cy="264911"/>
          </a:xfrm>
          <a:custGeom>
            <a:avLst/>
            <a:gdLst/>
            <a:ahLst/>
            <a:cxnLst/>
            <a:rect l="l" t="t" r="r" b="b"/>
            <a:pathLst>
              <a:path w="20" h="1881" extrusionOk="0">
                <a:moveTo>
                  <a:pt x="19" y="0"/>
                </a:moveTo>
                <a:lnTo>
                  <a:pt x="1" y="19"/>
                </a:lnTo>
                <a:lnTo>
                  <a:pt x="1" y="1843"/>
                </a:lnTo>
                <a:lnTo>
                  <a:pt x="19" y="1880"/>
                </a:lnTo>
                <a:lnTo>
                  <a:pt x="19"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43"/>
          <p:cNvSpPr/>
          <p:nvPr/>
        </p:nvSpPr>
        <p:spPr>
          <a:xfrm>
            <a:off x="7195543" y="2308620"/>
            <a:ext cx="5352" cy="270122"/>
          </a:xfrm>
          <a:custGeom>
            <a:avLst/>
            <a:gdLst/>
            <a:ahLst/>
            <a:cxnLst/>
            <a:rect l="l" t="t" r="r" b="b"/>
            <a:pathLst>
              <a:path w="38" h="1918" extrusionOk="0">
                <a:moveTo>
                  <a:pt x="37" y="1"/>
                </a:moveTo>
                <a:lnTo>
                  <a:pt x="0" y="19"/>
                </a:lnTo>
                <a:lnTo>
                  <a:pt x="0" y="1899"/>
                </a:lnTo>
                <a:lnTo>
                  <a:pt x="37" y="1918"/>
                </a:lnTo>
                <a:lnTo>
                  <a:pt x="37"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43"/>
          <p:cNvSpPr/>
          <p:nvPr/>
        </p:nvSpPr>
        <p:spPr>
          <a:xfrm>
            <a:off x="7200754" y="2306085"/>
            <a:ext cx="2817" cy="275332"/>
          </a:xfrm>
          <a:custGeom>
            <a:avLst/>
            <a:gdLst/>
            <a:ahLst/>
            <a:cxnLst/>
            <a:rect l="l" t="t" r="r" b="b"/>
            <a:pathLst>
              <a:path w="20" h="1955" extrusionOk="0">
                <a:moveTo>
                  <a:pt x="19" y="0"/>
                </a:moveTo>
                <a:lnTo>
                  <a:pt x="0" y="19"/>
                </a:lnTo>
                <a:lnTo>
                  <a:pt x="0" y="1936"/>
                </a:lnTo>
                <a:lnTo>
                  <a:pt x="19" y="1954"/>
                </a:lnTo>
                <a:lnTo>
                  <a:pt x="19"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43"/>
          <p:cNvSpPr/>
          <p:nvPr/>
        </p:nvSpPr>
        <p:spPr>
          <a:xfrm>
            <a:off x="7203430" y="2303410"/>
            <a:ext cx="2676" cy="280543"/>
          </a:xfrm>
          <a:custGeom>
            <a:avLst/>
            <a:gdLst/>
            <a:ahLst/>
            <a:cxnLst/>
            <a:rect l="l" t="t" r="r" b="b"/>
            <a:pathLst>
              <a:path w="19" h="1992" extrusionOk="0">
                <a:moveTo>
                  <a:pt x="19" y="1"/>
                </a:moveTo>
                <a:lnTo>
                  <a:pt x="0" y="19"/>
                </a:lnTo>
                <a:lnTo>
                  <a:pt x="0" y="1973"/>
                </a:lnTo>
                <a:lnTo>
                  <a:pt x="19" y="1992"/>
                </a:lnTo>
                <a:lnTo>
                  <a:pt x="1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43"/>
          <p:cNvSpPr/>
          <p:nvPr/>
        </p:nvSpPr>
        <p:spPr>
          <a:xfrm>
            <a:off x="7205965" y="2300734"/>
            <a:ext cx="2817" cy="285895"/>
          </a:xfrm>
          <a:custGeom>
            <a:avLst/>
            <a:gdLst/>
            <a:ahLst/>
            <a:cxnLst/>
            <a:rect l="l" t="t" r="r" b="b"/>
            <a:pathLst>
              <a:path w="20" h="2030" extrusionOk="0">
                <a:moveTo>
                  <a:pt x="19" y="1"/>
                </a:moveTo>
                <a:lnTo>
                  <a:pt x="1" y="20"/>
                </a:lnTo>
                <a:lnTo>
                  <a:pt x="1" y="2011"/>
                </a:lnTo>
                <a:lnTo>
                  <a:pt x="19" y="2030"/>
                </a:lnTo>
                <a:lnTo>
                  <a:pt x="1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43"/>
          <p:cNvSpPr/>
          <p:nvPr/>
        </p:nvSpPr>
        <p:spPr>
          <a:xfrm>
            <a:off x="7208640" y="2295523"/>
            <a:ext cx="2676" cy="293782"/>
          </a:xfrm>
          <a:custGeom>
            <a:avLst/>
            <a:gdLst/>
            <a:ahLst/>
            <a:cxnLst/>
            <a:rect l="l" t="t" r="r" b="b"/>
            <a:pathLst>
              <a:path w="19" h="2086" extrusionOk="0">
                <a:moveTo>
                  <a:pt x="19" y="1"/>
                </a:moveTo>
                <a:lnTo>
                  <a:pt x="0" y="38"/>
                </a:lnTo>
                <a:lnTo>
                  <a:pt x="0" y="2067"/>
                </a:lnTo>
                <a:lnTo>
                  <a:pt x="19" y="2085"/>
                </a:lnTo>
                <a:lnTo>
                  <a:pt x="1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43"/>
          <p:cNvSpPr/>
          <p:nvPr/>
        </p:nvSpPr>
        <p:spPr>
          <a:xfrm>
            <a:off x="7211175" y="2292988"/>
            <a:ext cx="2817" cy="301528"/>
          </a:xfrm>
          <a:custGeom>
            <a:avLst/>
            <a:gdLst/>
            <a:ahLst/>
            <a:cxnLst/>
            <a:rect l="l" t="t" r="r" b="b"/>
            <a:pathLst>
              <a:path w="20" h="2141" extrusionOk="0">
                <a:moveTo>
                  <a:pt x="20" y="0"/>
                </a:moveTo>
                <a:lnTo>
                  <a:pt x="1" y="19"/>
                </a:lnTo>
                <a:lnTo>
                  <a:pt x="1" y="2103"/>
                </a:lnTo>
                <a:lnTo>
                  <a:pt x="20" y="2140"/>
                </a:lnTo>
                <a:lnTo>
                  <a:pt x="2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43"/>
          <p:cNvSpPr/>
          <p:nvPr/>
        </p:nvSpPr>
        <p:spPr>
          <a:xfrm>
            <a:off x="7219062" y="2287636"/>
            <a:ext cx="2817" cy="312090"/>
          </a:xfrm>
          <a:custGeom>
            <a:avLst/>
            <a:gdLst/>
            <a:ahLst/>
            <a:cxnLst/>
            <a:rect l="l" t="t" r="r" b="b"/>
            <a:pathLst>
              <a:path w="20" h="2216" extrusionOk="0">
                <a:moveTo>
                  <a:pt x="19" y="1"/>
                </a:moveTo>
                <a:lnTo>
                  <a:pt x="1" y="20"/>
                </a:lnTo>
                <a:lnTo>
                  <a:pt x="1" y="2197"/>
                </a:lnTo>
                <a:lnTo>
                  <a:pt x="19" y="2216"/>
                </a:lnTo>
                <a:lnTo>
                  <a:pt x="1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43"/>
          <p:cNvSpPr/>
          <p:nvPr/>
        </p:nvSpPr>
        <p:spPr>
          <a:xfrm>
            <a:off x="7221738" y="2285101"/>
            <a:ext cx="2676" cy="317301"/>
          </a:xfrm>
          <a:custGeom>
            <a:avLst/>
            <a:gdLst/>
            <a:ahLst/>
            <a:cxnLst/>
            <a:rect l="l" t="t" r="r" b="b"/>
            <a:pathLst>
              <a:path w="19" h="2253" extrusionOk="0">
                <a:moveTo>
                  <a:pt x="19" y="0"/>
                </a:moveTo>
                <a:lnTo>
                  <a:pt x="0" y="19"/>
                </a:lnTo>
                <a:lnTo>
                  <a:pt x="0" y="2234"/>
                </a:lnTo>
                <a:lnTo>
                  <a:pt x="19" y="2252"/>
                </a:lnTo>
                <a:lnTo>
                  <a:pt x="19"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43"/>
          <p:cNvSpPr/>
          <p:nvPr/>
        </p:nvSpPr>
        <p:spPr>
          <a:xfrm>
            <a:off x="7224273" y="2282425"/>
            <a:ext cx="2817" cy="322512"/>
          </a:xfrm>
          <a:custGeom>
            <a:avLst/>
            <a:gdLst/>
            <a:ahLst/>
            <a:cxnLst/>
            <a:rect l="l" t="t" r="r" b="b"/>
            <a:pathLst>
              <a:path w="20" h="2290" extrusionOk="0">
                <a:moveTo>
                  <a:pt x="20" y="1"/>
                </a:moveTo>
                <a:lnTo>
                  <a:pt x="1" y="19"/>
                </a:lnTo>
                <a:lnTo>
                  <a:pt x="1" y="2271"/>
                </a:lnTo>
                <a:lnTo>
                  <a:pt x="20" y="2290"/>
                </a:lnTo>
                <a:lnTo>
                  <a:pt x="20"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43"/>
          <p:cNvSpPr/>
          <p:nvPr/>
        </p:nvSpPr>
        <p:spPr>
          <a:xfrm>
            <a:off x="7226949" y="2279890"/>
            <a:ext cx="2817" cy="327723"/>
          </a:xfrm>
          <a:custGeom>
            <a:avLst/>
            <a:gdLst/>
            <a:ahLst/>
            <a:cxnLst/>
            <a:rect l="l" t="t" r="r" b="b"/>
            <a:pathLst>
              <a:path w="20" h="2327" extrusionOk="0">
                <a:moveTo>
                  <a:pt x="19" y="0"/>
                </a:moveTo>
                <a:lnTo>
                  <a:pt x="1" y="19"/>
                </a:lnTo>
                <a:lnTo>
                  <a:pt x="1" y="2308"/>
                </a:lnTo>
                <a:lnTo>
                  <a:pt x="19" y="2326"/>
                </a:lnTo>
                <a:lnTo>
                  <a:pt x="19" y="2308"/>
                </a:lnTo>
                <a:lnTo>
                  <a:pt x="19" y="19"/>
                </a:lnTo>
                <a:lnTo>
                  <a:pt x="19"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43"/>
          <p:cNvSpPr/>
          <p:nvPr/>
        </p:nvSpPr>
        <p:spPr>
          <a:xfrm>
            <a:off x="7229625" y="2282425"/>
            <a:ext cx="2676" cy="322512"/>
          </a:xfrm>
          <a:custGeom>
            <a:avLst/>
            <a:gdLst/>
            <a:ahLst/>
            <a:cxnLst/>
            <a:rect l="l" t="t" r="r" b="b"/>
            <a:pathLst>
              <a:path w="19" h="2290" extrusionOk="0">
                <a:moveTo>
                  <a:pt x="0" y="1"/>
                </a:moveTo>
                <a:lnTo>
                  <a:pt x="0" y="2290"/>
                </a:lnTo>
                <a:lnTo>
                  <a:pt x="19" y="2271"/>
                </a:lnTo>
                <a:lnTo>
                  <a:pt x="19" y="19"/>
                </a:lnTo>
                <a:lnTo>
                  <a:pt x="0"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43"/>
          <p:cNvSpPr/>
          <p:nvPr/>
        </p:nvSpPr>
        <p:spPr>
          <a:xfrm>
            <a:off x="7232160" y="2285101"/>
            <a:ext cx="5352" cy="317301"/>
          </a:xfrm>
          <a:custGeom>
            <a:avLst/>
            <a:gdLst/>
            <a:ahLst/>
            <a:cxnLst/>
            <a:rect l="l" t="t" r="r" b="b"/>
            <a:pathLst>
              <a:path w="38" h="2253" extrusionOk="0">
                <a:moveTo>
                  <a:pt x="1" y="0"/>
                </a:moveTo>
                <a:lnTo>
                  <a:pt x="1" y="2252"/>
                </a:lnTo>
                <a:lnTo>
                  <a:pt x="38" y="2234"/>
                </a:lnTo>
                <a:lnTo>
                  <a:pt x="38" y="19"/>
                </a:lnTo>
                <a:lnTo>
                  <a:pt x="1"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43"/>
          <p:cNvSpPr/>
          <p:nvPr/>
        </p:nvSpPr>
        <p:spPr>
          <a:xfrm>
            <a:off x="7237511" y="2287636"/>
            <a:ext cx="2676" cy="312090"/>
          </a:xfrm>
          <a:custGeom>
            <a:avLst/>
            <a:gdLst/>
            <a:ahLst/>
            <a:cxnLst/>
            <a:rect l="l" t="t" r="r" b="b"/>
            <a:pathLst>
              <a:path w="19" h="2216" extrusionOk="0">
                <a:moveTo>
                  <a:pt x="0" y="1"/>
                </a:moveTo>
                <a:lnTo>
                  <a:pt x="0" y="2216"/>
                </a:lnTo>
                <a:lnTo>
                  <a:pt x="19" y="2197"/>
                </a:lnTo>
                <a:lnTo>
                  <a:pt x="19" y="20"/>
                </a:lnTo>
                <a:lnTo>
                  <a:pt x="0"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43"/>
          <p:cNvSpPr/>
          <p:nvPr/>
        </p:nvSpPr>
        <p:spPr>
          <a:xfrm>
            <a:off x="7240046" y="2290312"/>
            <a:ext cx="2817" cy="306739"/>
          </a:xfrm>
          <a:custGeom>
            <a:avLst/>
            <a:gdLst/>
            <a:ahLst/>
            <a:cxnLst/>
            <a:rect l="l" t="t" r="r" b="b"/>
            <a:pathLst>
              <a:path w="20" h="2178" extrusionOk="0">
                <a:moveTo>
                  <a:pt x="1" y="1"/>
                </a:moveTo>
                <a:lnTo>
                  <a:pt x="1" y="2178"/>
                </a:lnTo>
                <a:lnTo>
                  <a:pt x="19" y="2159"/>
                </a:lnTo>
                <a:lnTo>
                  <a:pt x="19" y="19"/>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43"/>
          <p:cNvSpPr/>
          <p:nvPr/>
        </p:nvSpPr>
        <p:spPr>
          <a:xfrm>
            <a:off x="7245257" y="2295523"/>
            <a:ext cx="2817" cy="293782"/>
          </a:xfrm>
          <a:custGeom>
            <a:avLst/>
            <a:gdLst/>
            <a:ahLst/>
            <a:cxnLst/>
            <a:rect l="l" t="t" r="r" b="b"/>
            <a:pathLst>
              <a:path w="20" h="2086" extrusionOk="0">
                <a:moveTo>
                  <a:pt x="1" y="1"/>
                </a:moveTo>
                <a:lnTo>
                  <a:pt x="1" y="2085"/>
                </a:lnTo>
                <a:lnTo>
                  <a:pt x="19" y="2067"/>
                </a:lnTo>
                <a:lnTo>
                  <a:pt x="19" y="38"/>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43"/>
          <p:cNvSpPr/>
          <p:nvPr/>
        </p:nvSpPr>
        <p:spPr>
          <a:xfrm>
            <a:off x="7253144" y="2303410"/>
            <a:ext cx="2817" cy="280543"/>
          </a:xfrm>
          <a:custGeom>
            <a:avLst/>
            <a:gdLst/>
            <a:ahLst/>
            <a:cxnLst/>
            <a:rect l="l" t="t" r="r" b="b"/>
            <a:pathLst>
              <a:path w="20" h="1992" extrusionOk="0">
                <a:moveTo>
                  <a:pt x="1" y="1"/>
                </a:moveTo>
                <a:lnTo>
                  <a:pt x="1" y="1992"/>
                </a:lnTo>
                <a:lnTo>
                  <a:pt x="19" y="1973"/>
                </a:lnTo>
                <a:lnTo>
                  <a:pt x="19" y="19"/>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43"/>
          <p:cNvSpPr/>
          <p:nvPr/>
        </p:nvSpPr>
        <p:spPr>
          <a:xfrm>
            <a:off x="7255820" y="2306085"/>
            <a:ext cx="2676" cy="275332"/>
          </a:xfrm>
          <a:custGeom>
            <a:avLst/>
            <a:gdLst/>
            <a:ahLst/>
            <a:cxnLst/>
            <a:rect l="l" t="t" r="r" b="b"/>
            <a:pathLst>
              <a:path w="19" h="1955" extrusionOk="0">
                <a:moveTo>
                  <a:pt x="0" y="0"/>
                </a:moveTo>
                <a:lnTo>
                  <a:pt x="0" y="1954"/>
                </a:lnTo>
                <a:lnTo>
                  <a:pt x="19" y="1936"/>
                </a:lnTo>
                <a:lnTo>
                  <a:pt x="19" y="19"/>
                </a:lnTo>
                <a:lnTo>
                  <a:pt x="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43"/>
          <p:cNvSpPr/>
          <p:nvPr/>
        </p:nvSpPr>
        <p:spPr>
          <a:xfrm>
            <a:off x="7258355" y="2308620"/>
            <a:ext cx="2817" cy="270122"/>
          </a:xfrm>
          <a:custGeom>
            <a:avLst/>
            <a:gdLst/>
            <a:ahLst/>
            <a:cxnLst/>
            <a:rect l="l" t="t" r="r" b="b"/>
            <a:pathLst>
              <a:path w="20" h="1918" extrusionOk="0">
                <a:moveTo>
                  <a:pt x="1" y="1"/>
                </a:moveTo>
                <a:lnTo>
                  <a:pt x="1" y="1918"/>
                </a:lnTo>
                <a:lnTo>
                  <a:pt x="19" y="1899"/>
                </a:lnTo>
                <a:lnTo>
                  <a:pt x="19" y="19"/>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43"/>
          <p:cNvSpPr/>
          <p:nvPr/>
        </p:nvSpPr>
        <p:spPr>
          <a:xfrm>
            <a:off x="7261031" y="2311296"/>
            <a:ext cx="2817" cy="264911"/>
          </a:xfrm>
          <a:custGeom>
            <a:avLst/>
            <a:gdLst/>
            <a:ahLst/>
            <a:cxnLst/>
            <a:rect l="l" t="t" r="r" b="b"/>
            <a:pathLst>
              <a:path w="20" h="1881" extrusionOk="0">
                <a:moveTo>
                  <a:pt x="0" y="0"/>
                </a:moveTo>
                <a:lnTo>
                  <a:pt x="0" y="1880"/>
                </a:lnTo>
                <a:lnTo>
                  <a:pt x="19" y="1843"/>
                </a:lnTo>
                <a:lnTo>
                  <a:pt x="19" y="19"/>
                </a:lnTo>
                <a:lnTo>
                  <a:pt x="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43"/>
          <p:cNvSpPr/>
          <p:nvPr/>
        </p:nvSpPr>
        <p:spPr>
          <a:xfrm>
            <a:off x="7263706" y="2313972"/>
            <a:ext cx="2676" cy="256883"/>
          </a:xfrm>
          <a:custGeom>
            <a:avLst/>
            <a:gdLst/>
            <a:ahLst/>
            <a:cxnLst/>
            <a:rect l="l" t="t" r="r" b="b"/>
            <a:pathLst>
              <a:path w="19" h="1824" extrusionOk="0">
                <a:moveTo>
                  <a:pt x="0" y="0"/>
                </a:moveTo>
                <a:lnTo>
                  <a:pt x="0" y="1824"/>
                </a:lnTo>
                <a:lnTo>
                  <a:pt x="19" y="1805"/>
                </a:lnTo>
                <a:lnTo>
                  <a:pt x="19" y="37"/>
                </a:lnTo>
                <a:lnTo>
                  <a:pt x="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43"/>
          <p:cNvSpPr/>
          <p:nvPr/>
        </p:nvSpPr>
        <p:spPr>
          <a:xfrm>
            <a:off x="7266241" y="2319183"/>
            <a:ext cx="5352" cy="249137"/>
          </a:xfrm>
          <a:custGeom>
            <a:avLst/>
            <a:gdLst/>
            <a:ahLst/>
            <a:cxnLst/>
            <a:rect l="l" t="t" r="r" b="b"/>
            <a:pathLst>
              <a:path w="38" h="1769" extrusionOk="0">
                <a:moveTo>
                  <a:pt x="1" y="0"/>
                </a:moveTo>
                <a:lnTo>
                  <a:pt x="1" y="1768"/>
                </a:lnTo>
                <a:lnTo>
                  <a:pt x="38" y="1750"/>
                </a:lnTo>
                <a:lnTo>
                  <a:pt x="38" y="19"/>
                </a:lnTo>
                <a:lnTo>
                  <a:pt x="1"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43"/>
          <p:cNvSpPr/>
          <p:nvPr/>
        </p:nvSpPr>
        <p:spPr>
          <a:xfrm>
            <a:off x="7271452" y="2321718"/>
            <a:ext cx="2817" cy="243926"/>
          </a:xfrm>
          <a:custGeom>
            <a:avLst/>
            <a:gdLst/>
            <a:ahLst/>
            <a:cxnLst/>
            <a:rect l="l" t="t" r="r" b="b"/>
            <a:pathLst>
              <a:path w="20" h="1732" extrusionOk="0">
                <a:moveTo>
                  <a:pt x="1" y="1"/>
                </a:moveTo>
                <a:lnTo>
                  <a:pt x="1" y="1732"/>
                </a:lnTo>
                <a:lnTo>
                  <a:pt x="20" y="1713"/>
                </a:lnTo>
                <a:lnTo>
                  <a:pt x="20" y="19"/>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43"/>
          <p:cNvSpPr/>
          <p:nvPr/>
        </p:nvSpPr>
        <p:spPr>
          <a:xfrm>
            <a:off x="7274128" y="2324394"/>
            <a:ext cx="2817" cy="238715"/>
          </a:xfrm>
          <a:custGeom>
            <a:avLst/>
            <a:gdLst/>
            <a:ahLst/>
            <a:cxnLst/>
            <a:rect l="l" t="t" r="r" b="b"/>
            <a:pathLst>
              <a:path w="20" h="1695" extrusionOk="0">
                <a:moveTo>
                  <a:pt x="1" y="0"/>
                </a:moveTo>
                <a:lnTo>
                  <a:pt x="1" y="1694"/>
                </a:lnTo>
                <a:lnTo>
                  <a:pt x="19" y="1675"/>
                </a:lnTo>
                <a:lnTo>
                  <a:pt x="19" y="19"/>
                </a:lnTo>
                <a:lnTo>
                  <a:pt x="1"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43"/>
          <p:cNvSpPr/>
          <p:nvPr/>
        </p:nvSpPr>
        <p:spPr>
          <a:xfrm>
            <a:off x="7276804" y="2327070"/>
            <a:ext cx="2676" cy="233364"/>
          </a:xfrm>
          <a:custGeom>
            <a:avLst/>
            <a:gdLst/>
            <a:ahLst/>
            <a:cxnLst/>
            <a:rect l="l" t="t" r="r" b="b"/>
            <a:pathLst>
              <a:path w="19" h="1657" extrusionOk="0">
                <a:moveTo>
                  <a:pt x="0" y="0"/>
                </a:moveTo>
                <a:lnTo>
                  <a:pt x="0" y="1656"/>
                </a:lnTo>
                <a:lnTo>
                  <a:pt x="19" y="1638"/>
                </a:lnTo>
                <a:lnTo>
                  <a:pt x="19" y="19"/>
                </a:lnTo>
                <a:lnTo>
                  <a:pt x="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43"/>
          <p:cNvSpPr/>
          <p:nvPr/>
        </p:nvSpPr>
        <p:spPr>
          <a:xfrm>
            <a:off x="7279339" y="2329605"/>
            <a:ext cx="2817" cy="228153"/>
          </a:xfrm>
          <a:custGeom>
            <a:avLst/>
            <a:gdLst/>
            <a:ahLst/>
            <a:cxnLst/>
            <a:rect l="l" t="t" r="r" b="b"/>
            <a:pathLst>
              <a:path w="20" h="1620" extrusionOk="0">
                <a:moveTo>
                  <a:pt x="1" y="1"/>
                </a:moveTo>
                <a:lnTo>
                  <a:pt x="1" y="1620"/>
                </a:lnTo>
                <a:lnTo>
                  <a:pt x="19" y="1583"/>
                </a:lnTo>
                <a:lnTo>
                  <a:pt x="19" y="19"/>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43"/>
          <p:cNvSpPr/>
          <p:nvPr/>
        </p:nvSpPr>
        <p:spPr>
          <a:xfrm>
            <a:off x="7284550" y="2337491"/>
            <a:ext cx="5493" cy="212379"/>
          </a:xfrm>
          <a:custGeom>
            <a:avLst/>
            <a:gdLst/>
            <a:ahLst/>
            <a:cxnLst/>
            <a:rect l="l" t="t" r="r" b="b"/>
            <a:pathLst>
              <a:path w="39" h="1508" extrusionOk="0">
                <a:moveTo>
                  <a:pt x="1" y="1"/>
                </a:moveTo>
                <a:lnTo>
                  <a:pt x="1" y="1508"/>
                </a:lnTo>
                <a:lnTo>
                  <a:pt x="38" y="1489"/>
                </a:lnTo>
                <a:lnTo>
                  <a:pt x="38" y="19"/>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43"/>
          <p:cNvSpPr/>
          <p:nvPr/>
        </p:nvSpPr>
        <p:spPr>
          <a:xfrm>
            <a:off x="7289902" y="2340167"/>
            <a:ext cx="2676" cy="207168"/>
          </a:xfrm>
          <a:custGeom>
            <a:avLst/>
            <a:gdLst/>
            <a:ahLst/>
            <a:cxnLst/>
            <a:rect l="l" t="t" r="r" b="b"/>
            <a:pathLst>
              <a:path w="19" h="1471" extrusionOk="0">
                <a:moveTo>
                  <a:pt x="0" y="0"/>
                </a:moveTo>
                <a:lnTo>
                  <a:pt x="0" y="1470"/>
                </a:lnTo>
                <a:lnTo>
                  <a:pt x="19" y="1452"/>
                </a:lnTo>
                <a:lnTo>
                  <a:pt x="19" y="19"/>
                </a:lnTo>
                <a:lnTo>
                  <a:pt x="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43"/>
          <p:cNvSpPr/>
          <p:nvPr/>
        </p:nvSpPr>
        <p:spPr>
          <a:xfrm>
            <a:off x="7292437" y="2342702"/>
            <a:ext cx="2817" cy="201957"/>
          </a:xfrm>
          <a:custGeom>
            <a:avLst/>
            <a:gdLst/>
            <a:ahLst/>
            <a:cxnLst/>
            <a:rect l="l" t="t" r="r" b="b"/>
            <a:pathLst>
              <a:path w="20" h="1434" extrusionOk="0">
                <a:moveTo>
                  <a:pt x="1" y="1"/>
                </a:moveTo>
                <a:lnTo>
                  <a:pt x="1" y="1434"/>
                </a:lnTo>
                <a:lnTo>
                  <a:pt x="19" y="1415"/>
                </a:lnTo>
                <a:lnTo>
                  <a:pt x="19" y="19"/>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43"/>
          <p:cNvSpPr/>
          <p:nvPr/>
        </p:nvSpPr>
        <p:spPr>
          <a:xfrm>
            <a:off x="7295112" y="2345378"/>
            <a:ext cx="2817" cy="196746"/>
          </a:xfrm>
          <a:custGeom>
            <a:avLst/>
            <a:gdLst/>
            <a:ahLst/>
            <a:cxnLst/>
            <a:rect l="l" t="t" r="r" b="b"/>
            <a:pathLst>
              <a:path w="20" h="1397" extrusionOk="0">
                <a:moveTo>
                  <a:pt x="0" y="0"/>
                </a:moveTo>
                <a:lnTo>
                  <a:pt x="0" y="1396"/>
                </a:lnTo>
                <a:lnTo>
                  <a:pt x="19" y="1378"/>
                </a:lnTo>
                <a:lnTo>
                  <a:pt x="19" y="19"/>
                </a:lnTo>
                <a:lnTo>
                  <a:pt x="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43"/>
          <p:cNvSpPr/>
          <p:nvPr/>
        </p:nvSpPr>
        <p:spPr>
          <a:xfrm>
            <a:off x="7297788" y="2347913"/>
            <a:ext cx="2676" cy="191536"/>
          </a:xfrm>
          <a:custGeom>
            <a:avLst/>
            <a:gdLst/>
            <a:ahLst/>
            <a:cxnLst/>
            <a:rect l="l" t="t" r="r" b="b"/>
            <a:pathLst>
              <a:path w="19" h="1360" extrusionOk="0">
                <a:moveTo>
                  <a:pt x="0" y="1"/>
                </a:moveTo>
                <a:lnTo>
                  <a:pt x="0" y="1360"/>
                </a:lnTo>
                <a:lnTo>
                  <a:pt x="19" y="1322"/>
                </a:lnTo>
                <a:lnTo>
                  <a:pt x="19" y="20"/>
                </a:lnTo>
                <a:lnTo>
                  <a:pt x="0"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43"/>
          <p:cNvSpPr/>
          <p:nvPr/>
        </p:nvSpPr>
        <p:spPr>
          <a:xfrm>
            <a:off x="7300323" y="2350589"/>
            <a:ext cx="2817" cy="183649"/>
          </a:xfrm>
          <a:custGeom>
            <a:avLst/>
            <a:gdLst/>
            <a:ahLst/>
            <a:cxnLst/>
            <a:rect l="l" t="t" r="r" b="b"/>
            <a:pathLst>
              <a:path w="20" h="1304" extrusionOk="0">
                <a:moveTo>
                  <a:pt x="1" y="1"/>
                </a:moveTo>
                <a:lnTo>
                  <a:pt x="1" y="1303"/>
                </a:lnTo>
                <a:lnTo>
                  <a:pt x="19" y="1285"/>
                </a:lnTo>
                <a:lnTo>
                  <a:pt x="19" y="38"/>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43"/>
          <p:cNvSpPr/>
          <p:nvPr/>
        </p:nvSpPr>
        <p:spPr>
          <a:xfrm>
            <a:off x="7302999" y="2355800"/>
            <a:ext cx="5352" cy="175762"/>
          </a:xfrm>
          <a:custGeom>
            <a:avLst/>
            <a:gdLst/>
            <a:ahLst/>
            <a:cxnLst/>
            <a:rect l="l" t="t" r="r" b="b"/>
            <a:pathLst>
              <a:path w="38" h="1248" extrusionOk="0">
                <a:moveTo>
                  <a:pt x="0" y="1"/>
                </a:moveTo>
                <a:lnTo>
                  <a:pt x="0" y="1248"/>
                </a:lnTo>
                <a:lnTo>
                  <a:pt x="37" y="1229"/>
                </a:lnTo>
                <a:lnTo>
                  <a:pt x="37" y="19"/>
                </a:lnTo>
                <a:lnTo>
                  <a:pt x="0"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43"/>
          <p:cNvSpPr/>
          <p:nvPr/>
        </p:nvSpPr>
        <p:spPr>
          <a:xfrm>
            <a:off x="7308210" y="2358475"/>
            <a:ext cx="2817" cy="170551"/>
          </a:xfrm>
          <a:custGeom>
            <a:avLst/>
            <a:gdLst/>
            <a:ahLst/>
            <a:cxnLst/>
            <a:rect l="l" t="t" r="r" b="b"/>
            <a:pathLst>
              <a:path w="20" h="1211" extrusionOk="0">
                <a:moveTo>
                  <a:pt x="0" y="0"/>
                </a:moveTo>
                <a:lnTo>
                  <a:pt x="0" y="1210"/>
                </a:lnTo>
                <a:lnTo>
                  <a:pt x="19" y="1192"/>
                </a:lnTo>
                <a:lnTo>
                  <a:pt x="19" y="19"/>
                </a:lnTo>
                <a:lnTo>
                  <a:pt x="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43"/>
          <p:cNvSpPr/>
          <p:nvPr/>
        </p:nvSpPr>
        <p:spPr>
          <a:xfrm>
            <a:off x="7310886" y="2361151"/>
            <a:ext cx="2676" cy="165199"/>
          </a:xfrm>
          <a:custGeom>
            <a:avLst/>
            <a:gdLst/>
            <a:ahLst/>
            <a:cxnLst/>
            <a:rect l="l" t="t" r="r" b="b"/>
            <a:pathLst>
              <a:path w="19" h="1173" extrusionOk="0">
                <a:moveTo>
                  <a:pt x="0" y="0"/>
                </a:moveTo>
                <a:lnTo>
                  <a:pt x="0" y="1173"/>
                </a:lnTo>
                <a:lnTo>
                  <a:pt x="19" y="1154"/>
                </a:lnTo>
                <a:lnTo>
                  <a:pt x="19" y="19"/>
                </a:lnTo>
                <a:lnTo>
                  <a:pt x="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43"/>
          <p:cNvSpPr/>
          <p:nvPr/>
        </p:nvSpPr>
        <p:spPr>
          <a:xfrm>
            <a:off x="7313421" y="2363686"/>
            <a:ext cx="2817" cy="159989"/>
          </a:xfrm>
          <a:custGeom>
            <a:avLst/>
            <a:gdLst/>
            <a:ahLst/>
            <a:cxnLst/>
            <a:rect l="l" t="t" r="r" b="b"/>
            <a:pathLst>
              <a:path w="20" h="1136" extrusionOk="0">
                <a:moveTo>
                  <a:pt x="1" y="1"/>
                </a:moveTo>
                <a:lnTo>
                  <a:pt x="1" y="1136"/>
                </a:lnTo>
                <a:lnTo>
                  <a:pt x="19" y="1117"/>
                </a:lnTo>
                <a:lnTo>
                  <a:pt x="19" y="19"/>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43"/>
          <p:cNvSpPr/>
          <p:nvPr/>
        </p:nvSpPr>
        <p:spPr>
          <a:xfrm>
            <a:off x="7316097" y="2366362"/>
            <a:ext cx="2676" cy="154778"/>
          </a:xfrm>
          <a:custGeom>
            <a:avLst/>
            <a:gdLst/>
            <a:ahLst/>
            <a:cxnLst/>
            <a:rect l="l" t="t" r="r" b="b"/>
            <a:pathLst>
              <a:path w="19" h="1099" extrusionOk="0">
                <a:moveTo>
                  <a:pt x="0" y="0"/>
                </a:moveTo>
                <a:lnTo>
                  <a:pt x="0" y="1098"/>
                </a:lnTo>
                <a:lnTo>
                  <a:pt x="19" y="1061"/>
                </a:lnTo>
                <a:lnTo>
                  <a:pt x="19" y="19"/>
                </a:lnTo>
                <a:lnTo>
                  <a:pt x="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43"/>
          <p:cNvSpPr/>
          <p:nvPr/>
        </p:nvSpPr>
        <p:spPr>
          <a:xfrm>
            <a:off x="7318632" y="2368897"/>
            <a:ext cx="2817" cy="147032"/>
          </a:xfrm>
          <a:custGeom>
            <a:avLst/>
            <a:gdLst/>
            <a:ahLst/>
            <a:cxnLst/>
            <a:rect l="l" t="t" r="r" b="b"/>
            <a:pathLst>
              <a:path w="20" h="1044" extrusionOk="0">
                <a:moveTo>
                  <a:pt x="1" y="1"/>
                </a:moveTo>
                <a:lnTo>
                  <a:pt x="1" y="1043"/>
                </a:lnTo>
                <a:lnTo>
                  <a:pt x="20" y="1024"/>
                </a:lnTo>
                <a:lnTo>
                  <a:pt x="20" y="38"/>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43"/>
          <p:cNvSpPr/>
          <p:nvPr/>
        </p:nvSpPr>
        <p:spPr>
          <a:xfrm>
            <a:off x="7321308" y="2374249"/>
            <a:ext cx="5352" cy="139004"/>
          </a:xfrm>
          <a:custGeom>
            <a:avLst/>
            <a:gdLst/>
            <a:ahLst/>
            <a:cxnLst/>
            <a:rect l="l" t="t" r="r" b="b"/>
            <a:pathLst>
              <a:path w="38" h="987" extrusionOk="0">
                <a:moveTo>
                  <a:pt x="1" y="0"/>
                </a:moveTo>
                <a:lnTo>
                  <a:pt x="1" y="986"/>
                </a:lnTo>
                <a:lnTo>
                  <a:pt x="38" y="968"/>
                </a:lnTo>
                <a:lnTo>
                  <a:pt x="38" y="19"/>
                </a:lnTo>
                <a:lnTo>
                  <a:pt x="1"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43"/>
          <p:cNvSpPr/>
          <p:nvPr/>
        </p:nvSpPr>
        <p:spPr>
          <a:xfrm>
            <a:off x="7326518" y="2376784"/>
            <a:ext cx="2817" cy="133793"/>
          </a:xfrm>
          <a:custGeom>
            <a:avLst/>
            <a:gdLst/>
            <a:ahLst/>
            <a:cxnLst/>
            <a:rect l="l" t="t" r="r" b="b"/>
            <a:pathLst>
              <a:path w="20" h="950" extrusionOk="0">
                <a:moveTo>
                  <a:pt x="1" y="1"/>
                </a:moveTo>
                <a:lnTo>
                  <a:pt x="1" y="950"/>
                </a:lnTo>
                <a:lnTo>
                  <a:pt x="19" y="931"/>
                </a:lnTo>
                <a:lnTo>
                  <a:pt x="19" y="19"/>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43"/>
          <p:cNvSpPr/>
          <p:nvPr/>
        </p:nvSpPr>
        <p:spPr>
          <a:xfrm>
            <a:off x="7329194" y="2379460"/>
            <a:ext cx="2676" cy="128582"/>
          </a:xfrm>
          <a:custGeom>
            <a:avLst/>
            <a:gdLst/>
            <a:ahLst/>
            <a:cxnLst/>
            <a:rect l="l" t="t" r="r" b="b"/>
            <a:pathLst>
              <a:path w="19" h="913" extrusionOk="0">
                <a:moveTo>
                  <a:pt x="0" y="0"/>
                </a:moveTo>
                <a:lnTo>
                  <a:pt x="0" y="912"/>
                </a:lnTo>
                <a:lnTo>
                  <a:pt x="19" y="894"/>
                </a:lnTo>
                <a:lnTo>
                  <a:pt x="19" y="19"/>
                </a:lnTo>
                <a:lnTo>
                  <a:pt x="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43"/>
          <p:cNvSpPr/>
          <p:nvPr/>
        </p:nvSpPr>
        <p:spPr>
          <a:xfrm>
            <a:off x="7331729" y="2381995"/>
            <a:ext cx="2817" cy="123371"/>
          </a:xfrm>
          <a:custGeom>
            <a:avLst/>
            <a:gdLst/>
            <a:ahLst/>
            <a:cxnLst/>
            <a:rect l="l" t="t" r="r" b="b"/>
            <a:pathLst>
              <a:path w="20" h="876" extrusionOk="0">
                <a:moveTo>
                  <a:pt x="1" y="1"/>
                </a:moveTo>
                <a:lnTo>
                  <a:pt x="1" y="876"/>
                </a:lnTo>
                <a:lnTo>
                  <a:pt x="20" y="857"/>
                </a:lnTo>
                <a:lnTo>
                  <a:pt x="20" y="20"/>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43"/>
          <p:cNvSpPr/>
          <p:nvPr/>
        </p:nvSpPr>
        <p:spPr>
          <a:xfrm>
            <a:off x="7334405" y="2384671"/>
            <a:ext cx="2817" cy="118020"/>
          </a:xfrm>
          <a:custGeom>
            <a:avLst/>
            <a:gdLst/>
            <a:ahLst/>
            <a:cxnLst/>
            <a:rect l="l" t="t" r="r" b="b"/>
            <a:pathLst>
              <a:path w="20" h="838" extrusionOk="0">
                <a:moveTo>
                  <a:pt x="1" y="1"/>
                </a:moveTo>
                <a:lnTo>
                  <a:pt x="1" y="838"/>
                </a:lnTo>
                <a:lnTo>
                  <a:pt x="19" y="801"/>
                </a:lnTo>
                <a:lnTo>
                  <a:pt x="19" y="19"/>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43"/>
          <p:cNvSpPr/>
          <p:nvPr/>
        </p:nvSpPr>
        <p:spPr>
          <a:xfrm>
            <a:off x="7337081" y="2387346"/>
            <a:ext cx="2676" cy="110133"/>
          </a:xfrm>
          <a:custGeom>
            <a:avLst/>
            <a:gdLst/>
            <a:ahLst/>
            <a:cxnLst/>
            <a:rect l="l" t="t" r="r" b="b"/>
            <a:pathLst>
              <a:path w="19" h="782" extrusionOk="0">
                <a:moveTo>
                  <a:pt x="0" y="0"/>
                </a:moveTo>
                <a:lnTo>
                  <a:pt x="0" y="782"/>
                </a:lnTo>
                <a:lnTo>
                  <a:pt x="19" y="763"/>
                </a:lnTo>
                <a:lnTo>
                  <a:pt x="19" y="37"/>
                </a:lnTo>
                <a:lnTo>
                  <a:pt x="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43"/>
          <p:cNvSpPr/>
          <p:nvPr/>
        </p:nvSpPr>
        <p:spPr>
          <a:xfrm>
            <a:off x="7339616" y="2392557"/>
            <a:ext cx="5493" cy="102387"/>
          </a:xfrm>
          <a:custGeom>
            <a:avLst/>
            <a:gdLst/>
            <a:ahLst/>
            <a:cxnLst/>
            <a:rect l="l" t="t" r="r" b="b"/>
            <a:pathLst>
              <a:path w="39" h="727" extrusionOk="0">
                <a:moveTo>
                  <a:pt x="1" y="0"/>
                </a:moveTo>
                <a:lnTo>
                  <a:pt x="1" y="726"/>
                </a:lnTo>
                <a:lnTo>
                  <a:pt x="38" y="708"/>
                </a:lnTo>
                <a:lnTo>
                  <a:pt x="38" y="19"/>
                </a:lnTo>
                <a:lnTo>
                  <a:pt x="1"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43"/>
          <p:cNvSpPr/>
          <p:nvPr/>
        </p:nvSpPr>
        <p:spPr>
          <a:xfrm>
            <a:off x="7344968" y="2395092"/>
            <a:ext cx="2676" cy="97176"/>
          </a:xfrm>
          <a:custGeom>
            <a:avLst/>
            <a:gdLst/>
            <a:ahLst/>
            <a:cxnLst/>
            <a:rect l="l" t="t" r="r" b="b"/>
            <a:pathLst>
              <a:path w="19" h="690" extrusionOk="0">
                <a:moveTo>
                  <a:pt x="0" y="1"/>
                </a:moveTo>
                <a:lnTo>
                  <a:pt x="0" y="690"/>
                </a:lnTo>
                <a:lnTo>
                  <a:pt x="19" y="671"/>
                </a:lnTo>
                <a:lnTo>
                  <a:pt x="19" y="20"/>
                </a:lnTo>
                <a:lnTo>
                  <a:pt x="0"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43"/>
          <p:cNvSpPr/>
          <p:nvPr/>
        </p:nvSpPr>
        <p:spPr>
          <a:xfrm>
            <a:off x="7347503" y="2397768"/>
            <a:ext cx="2817" cy="91824"/>
          </a:xfrm>
          <a:custGeom>
            <a:avLst/>
            <a:gdLst/>
            <a:ahLst/>
            <a:cxnLst/>
            <a:rect l="l" t="t" r="r" b="b"/>
            <a:pathLst>
              <a:path w="20" h="652" extrusionOk="0">
                <a:moveTo>
                  <a:pt x="1" y="1"/>
                </a:moveTo>
                <a:lnTo>
                  <a:pt x="1" y="652"/>
                </a:lnTo>
                <a:lnTo>
                  <a:pt x="19" y="633"/>
                </a:lnTo>
                <a:lnTo>
                  <a:pt x="19" y="19"/>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43"/>
          <p:cNvSpPr/>
          <p:nvPr/>
        </p:nvSpPr>
        <p:spPr>
          <a:xfrm>
            <a:off x="7350178" y="2400444"/>
            <a:ext cx="2676" cy="86614"/>
          </a:xfrm>
          <a:custGeom>
            <a:avLst/>
            <a:gdLst/>
            <a:ahLst/>
            <a:cxnLst/>
            <a:rect l="l" t="t" r="r" b="b"/>
            <a:pathLst>
              <a:path w="19" h="615" extrusionOk="0">
                <a:moveTo>
                  <a:pt x="0" y="0"/>
                </a:moveTo>
                <a:lnTo>
                  <a:pt x="0" y="614"/>
                </a:lnTo>
                <a:lnTo>
                  <a:pt x="19" y="596"/>
                </a:lnTo>
                <a:lnTo>
                  <a:pt x="19" y="19"/>
                </a:lnTo>
                <a:lnTo>
                  <a:pt x="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43"/>
          <p:cNvSpPr/>
          <p:nvPr/>
        </p:nvSpPr>
        <p:spPr>
          <a:xfrm>
            <a:off x="7352713" y="2402979"/>
            <a:ext cx="2817" cy="81403"/>
          </a:xfrm>
          <a:custGeom>
            <a:avLst/>
            <a:gdLst/>
            <a:ahLst/>
            <a:cxnLst/>
            <a:rect l="l" t="t" r="r" b="b"/>
            <a:pathLst>
              <a:path w="20" h="578" extrusionOk="0">
                <a:moveTo>
                  <a:pt x="1" y="1"/>
                </a:moveTo>
                <a:lnTo>
                  <a:pt x="1" y="578"/>
                </a:lnTo>
                <a:lnTo>
                  <a:pt x="19" y="541"/>
                </a:lnTo>
                <a:lnTo>
                  <a:pt x="19" y="19"/>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43"/>
          <p:cNvSpPr/>
          <p:nvPr/>
        </p:nvSpPr>
        <p:spPr>
          <a:xfrm>
            <a:off x="7355389" y="2405655"/>
            <a:ext cx="2817" cy="73516"/>
          </a:xfrm>
          <a:custGeom>
            <a:avLst/>
            <a:gdLst/>
            <a:ahLst/>
            <a:cxnLst/>
            <a:rect l="l" t="t" r="r" b="b"/>
            <a:pathLst>
              <a:path w="20" h="522" extrusionOk="0">
                <a:moveTo>
                  <a:pt x="0" y="0"/>
                </a:moveTo>
                <a:lnTo>
                  <a:pt x="0" y="522"/>
                </a:lnTo>
                <a:lnTo>
                  <a:pt x="19" y="503"/>
                </a:lnTo>
                <a:lnTo>
                  <a:pt x="19" y="38"/>
                </a:lnTo>
                <a:lnTo>
                  <a:pt x="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43"/>
          <p:cNvSpPr/>
          <p:nvPr/>
        </p:nvSpPr>
        <p:spPr>
          <a:xfrm>
            <a:off x="7358065" y="2410866"/>
            <a:ext cx="5352" cy="65629"/>
          </a:xfrm>
          <a:custGeom>
            <a:avLst/>
            <a:gdLst/>
            <a:ahLst/>
            <a:cxnLst/>
            <a:rect l="l" t="t" r="r" b="b"/>
            <a:pathLst>
              <a:path w="38" h="466" extrusionOk="0">
                <a:moveTo>
                  <a:pt x="0" y="1"/>
                </a:moveTo>
                <a:lnTo>
                  <a:pt x="0" y="466"/>
                </a:lnTo>
                <a:lnTo>
                  <a:pt x="37" y="447"/>
                </a:lnTo>
                <a:lnTo>
                  <a:pt x="37" y="19"/>
                </a:lnTo>
                <a:lnTo>
                  <a:pt x="0"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43"/>
          <p:cNvSpPr/>
          <p:nvPr/>
        </p:nvSpPr>
        <p:spPr>
          <a:xfrm>
            <a:off x="7363276" y="2413541"/>
            <a:ext cx="2676" cy="60418"/>
          </a:xfrm>
          <a:custGeom>
            <a:avLst/>
            <a:gdLst/>
            <a:ahLst/>
            <a:cxnLst/>
            <a:rect l="l" t="t" r="r" b="b"/>
            <a:pathLst>
              <a:path w="19" h="429" extrusionOk="0">
                <a:moveTo>
                  <a:pt x="0" y="0"/>
                </a:moveTo>
                <a:lnTo>
                  <a:pt x="0" y="428"/>
                </a:lnTo>
                <a:lnTo>
                  <a:pt x="19" y="410"/>
                </a:lnTo>
                <a:lnTo>
                  <a:pt x="19" y="19"/>
                </a:lnTo>
                <a:lnTo>
                  <a:pt x="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43"/>
          <p:cNvSpPr/>
          <p:nvPr/>
        </p:nvSpPr>
        <p:spPr>
          <a:xfrm>
            <a:off x="7365811" y="2416076"/>
            <a:ext cx="2817" cy="55207"/>
          </a:xfrm>
          <a:custGeom>
            <a:avLst/>
            <a:gdLst/>
            <a:ahLst/>
            <a:cxnLst/>
            <a:rect l="l" t="t" r="r" b="b"/>
            <a:pathLst>
              <a:path w="20" h="392" extrusionOk="0">
                <a:moveTo>
                  <a:pt x="1" y="1"/>
                </a:moveTo>
                <a:lnTo>
                  <a:pt x="1" y="392"/>
                </a:lnTo>
                <a:lnTo>
                  <a:pt x="20" y="373"/>
                </a:lnTo>
                <a:lnTo>
                  <a:pt x="20" y="19"/>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43"/>
          <p:cNvSpPr/>
          <p:nvPr/>
        </p:nvSpPr>
        <p:spPr>
          <a:xfrm>
            <a:off x="7368487" y="2418752"/>
            <a:ext cx="2817" cy="49996"/>
          </a:xfrm>
          <a:custGeom>
            <a:avLst/>
            <a:gdLst/>
            <a:ahLst/>
            <a:cxnLst/>
            <a:rect l="l" t="t" r="r" b="b"/>
            <a:pathLst>
              <a:path w="20" h="355" extrusionOk="0">
                <a:moveTo>
                  <a:pt x="1" y="0"/>
                </a:moveTo>
                <a:lnTo>
                  <a:pt x="1" y="354"/>
                </a:lnTo>
                <a:lnTo>
                  <a:pt x="19" y="335"/>
                </a:lnTo>
                <a:lnTo>
                  <a:pt x="19" y="19"/>
                </a:lnTo>
                <a:lnTo>
                  <a:pt x="1"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43"/>
          <p:cNvSpPr/>
          <p:nvPr/>
        </p:nvSpPr>
        <p:spPr>
          <a:xfrm>
            <a:off x="7371163" y="2421428"/>
            <a:ext cx="2676" cy="44645"/>
          </a:xfrm>
          <a:custGeom>
            <a:avLst/>
            <a:gdLst/>
            <a:ahLst/>
            <a:cxnLst/>
            <a:rect l="l" t="t" r="r" b="b"/>
            <a:pathLst>
              <a:path w="19" h="317" extrusionOk="0">
                <a:moveTo>
                  <a:pt x="0" y="0"/>
                </a:moveTo>
                <a:lnTo>
                  <a:pt x="0" y="316"/>
                </a:lnTo>
                <a:lnTo>
                  <a:pt x="19" y="279"/>
                </a:lnTo>
                <a:lnTo>
                  <a:pt x="19" y="19"/>
                </a:lnTo>
                <a:lnTo>
                  <a:pt x="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43"/>
          <p:cNvSpPr/>
          <p:nvPr/>
        </p:nvSpPr>
        <p:spPr>
          <a:xfrm>
            <a:off x="7373698" y="2423963"/>
            <a:ext cx="2817" cy="36899"/>
          </a:xfrm>
          <a:custGeom>
            <a:avLst/>
            <a:gdLst/>
            <a:ahLst/>
            <a:cxnLst/>
            <a:rect l="l" t="t" r="r" b="b"/>
            <a:pathLst>
              <a:path w="20" h="262" extrusionOk="0">
                <a:moveTo>
                  <a:pt x="1" y="1"/>
                </a:moveTo>
                <a:lnTo>
                  <a:pt x="1" y="261"/>
                </a:lnTo>
                <a:lnTo>
                  <a:pt x="19" y="243"/>
                </a:lnTo>
                <a:lnTo>
                  <a:pt x="19" y="38"/>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43"/>
          <p:cNvSpPr/>
          <p:nvPr/>
        </p:nvSpPr>
        <p:spPr>
          <a:xfrm>
            <a:off x="7376374" y="2429174"/>
            <a:ext cx="5352" cy="29012"/>
          </a:xfrm>
          <a:custGeom>
            <a:avLst/>
            <a:gdLst/>
            <a:ahLst/>
            <a:cxnLst/>
            <a:rect l="l" t="t" r="r" b="b"/>
            <a:pathLst>
              <a:path w="38" h="206" extrusionOk="0">
                <a:moveTo>
                  <a:pt x="0" y="1"/>
                </a:moveTo>
                <a:lnTo>
                  <a:pt x="0" y="206"/>
                </a:lnTo>
                <a:lnTo>
                  <a:pt x="38" y="187"/>
                </a:lnTo>
                <a:lnTo>
                  <a:pt x="38" y="20"/>
                </a:lnTo>
                <a:lnTo>
                  <a:pt x="0"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43"/>
          <p:cNvSpPr/>
          <p:nvPr/>
        </p:nvSpPr>
        <p:spPr>
          <a:xfrm>
            <a:off x="7381584" y="2431850"/>
            <a:ext cx="2817" cy="23801"/>
          </a:xfrm>
          <a:custGeom>
            <a:avLst/>
            <a:gdLst/>
            <a:ahLst/>
            <a:cxnLst/>
            <a:rect l="l" t="t" r="r" b="b"/>
            <a:pathLst>
              <a:path w="20" h="169" extrusionOk="0">
                <a:moveTo>
                  <a:pt x="1" y="1"/>
                </a:moveTo>
                <a:lnTo>
                  <a:pt x="1" y="168"/>
                </a:lnTo>
                <a:lnTo>
                  <a:pt x="19" y="149"/>
                </a:lnTo>
                <a:lnTo>
                  <a:pt x="19" y="19"/>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43"/>
          <p:cNvSpPr/>
          <p:nvPr/>
        </p:nvSpPr>
        <p:spPr>
          <a:xfrm>
            <a:off x="7384260" y="2434526"/>
            <a:ext cx="2676" cy="18449"/>
          </a:xfrm>
          <a:custGeom>
            <a:avLst/>
            <a:gdLst/>
            <a:ahLst/>
            <a:cxnLst/>
            <a:rect l="l" t="t" r="r" b="b"/>
            <a:pathLst>
              <a:path w="19" h="131" extrusionOk="0">
                <a:moveTo>
                  <a:pt x="0" y="0"/>
                </a:moveTo>
                <a:lnTo>
                  <a:pt x="0" y="130"/>
                </a:lnTo>
                <a:lnTo>
                  <a:pt x="19" y="112"/>
                </a:lnTo>
                <a:lnTo>
                  <a:pt x="19" y="19"/>
                </a:lnTo>
                <a:lnTo>
                  <a:pt x="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43"/>
          <p:cNvSpPr/>
          <p:nvPr/>
        </p:nvSpPr>
        <p:spPr>
          <a:xfrm>
            <a:off x="7386795" y="2437061"/>
            <a:ext cx="2817" cy="13238"/>
          </a:xfrm>
          <a:custGeom>
            <a:avLst/>
            <a:gdLst/>
            <a:ahLst/>
            <a:cxnLst/>
            <a:rect l="l" t="t" r="r" b="b"/>
            <a:pathLst>
              <a:path w="20" h="94" extrusionOk="0">
                <a:moveTo>
                  <a:pt x="1" y="1"/>
                </a:moveTo>
                <a:lnTo>
                  <a:pt x="1" y="94"/>
                </a:lnTo>
                <a:lnTo>
                  <a:pt x="19" y="75"/>
                </a:lnTo>
                <a:lnTo>
                  <a:pt x="19" y="19"/>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1" name="Google Shape;101;p43"/>
          <p:cNvGrpSpPr/>
          <p:nvPr/>
        </p:nvGrpSpPr>
        <p:grpSpPr>
          <a:xfrm>
            <a:off x="6928127" y="-153501"/>
            <a:ext cx="2872292" cy="2378232"/>
            <a:chOff x="2210400" y="2558550"/>
            <a:chExt cx="971025" cy="804000"/>
          </a:xfrm>
        </p:grpSpPr>
        <p:sp>
          <p:nvSpPr>
            <p:cNvPr id="102" name="Google Shape;102;p43"/>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43"/>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43"/>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43"/>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43"/>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43"/>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43"/>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43"/>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0" name="Google Shape;110;p43"/>
          <p:cNvGrpSpPr/>
          <p:nvPr/>
        </p:nvGrpSpPr>
        <p:grpSpPr>
          <a:xfrm>
            <a:off x="6759101" y="683981"/>
            <a:ext cx="849356" cy="703259"/>
            <a:chOff x="2210400" y="2558550"/>
            <a:chExt cx="971025" cy="804000"/>
          </a:xfrm>
        </p:grpSpPr>
        <p:sp>
          <p:nvSpPr>
            <p:cNvPr id="111" name="Google Shape;111;p43"/>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43"/>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43"/>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43"/>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43"/>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43"/>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43"/>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43"/>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43"/>
          <p:cNvGrpSpPr/>
          <p:nvPr/>
        </p:nvGrpSpPr>
        <p:grpSpPr>
          <a:xfrm>
            <a:off x="5981081" y="902566"/>
            <a:ext cx="849275" cy="848250"/>
            <a:chOff x="2651171" y="2397773"/>
            <a:chExt cx="2099568" cy="2097033"/>
          </a:xfrm>
        </p:grpSpPr>
        <p:sp>
          <p:nvSpPr>
            <p:cNvPr id="120" name="Google Shape;120;p43"/>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43"/>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2" name="Google Shape;122;p43"/>
          <p:cNvGrpSpPr/>
          <p:nvPr/>
        </p:nvGrpSpPr>
        <p:grpSpPr>
          <a:xfrm>
            <a:off x="8388278" y="3692803"/>
            <a:ext cx="1067211" cy="1065922"/>
            <a:chOff x="2651171" y="2397773"/>
            <a:chExt cx="2099568" cy="2097033"/>
          </a:xfrm>
        </p:grpSpPr>
        <p:sp>
          <p:nvSpPr>
            <p:cNvPr id="123" name="Google Shape;123;p43"/>
            <p:cNvSpPr/>
            <p:nvPr/>
          </p:nvSpPr>
          <p:spPr>
            <a:xfrm>
              <a:off x="2682577" y="2429319"/>
              <a:ext cx="2036756" cy="2036615"/>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43"/>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43"/>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6" name="Google Shape;126;p43"/>
          <p:cNvGrpSpPr/>
          <p:nvPr/>
        </p:nvGrpSpPr>
        <p:grpSpPr>
          <a:xfrm>
            <a:off x="5134360" y="1145509"/>
            <a:ext cx="4779359" cy="3901002"/>
            <a:chOff x="2556818" y="232872"/>
            <a:chExt cx="6486643" cy="5294519"/>
          </a:xfrm>
        </p:grpSpPr>
        <p:sp>
          <p:nvSpPr>
            <p:cNvPr id="127" name="Google Shape;127;p43"/>
            <p:cNvSpPr/>
            <p:nvPr/>
          </p:nvSpPr>
          <p:spPr>
            <a:xfrm>
              <a:off x="3969040"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43"/>
            <p:cNvSpPr/>
            <p:nvPr/>
          </p:nvSpPr>
          <p:spPr>
            <a:xfrm>
              <a:off x="3835388" y="232872"/>
              <a:ext cx="4531929" cy="4529254"/>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43"/>
            <p:cNvSpPr/>
            <p:nvPr/>
          </p:nvSpPr>
          <p:spPr>
            <a:xfrm>
              <a:off x="3704272" y="232872"/>
              <a:ext cx="4529394" cy="4529254"/>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43"/>
            <p:cNvSpPr/>
            <p:nvPr/>
          </p:nvSpPr>
          <p:spPr>
            <a:xfrm>
              <a:off x="357329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43"/>
            <p:cNvSpPr/>
            <p:nvPr/>
          </p:nvSpPr>
          <p:spPr>
            <a:xfrm>
              <a:off x="451420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43"/>
            <p:cNvSpPr/>
            <p:nvPr/>
          </p:nvSpPr>
          <p:spPr>
            <a:xfrm>
              <a:off x="4380556" y="232872"/>
              <a:ext cx="4529254" cy="4529254"/>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43"/>
            <p:cNvSpPr/>
            <p:nvPr/>
          </p:nvSpPr>
          <p:spPr>
            <a:xfrm>
              <a:off x="4249440" y="232872"/>
              <a:ext cx="4529394" cy="4529254"/>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43"/>
            <p:cNvSpPr/>
            <p:nvPr/>
          </p:nvSpPr>
          <p:spPr>
            <a:xfrm>
              <a:off x="4115789" y="232872"/>
              <a:ext cx="4531929" cy="4529254"/>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43"/>
            <p:cNvSpPr/>
            <p:nvPr/>
          </p:nvSpPr>
          <p:spPr>
            <a:xfrm>
              <a:off x="2556818" y="3784276"/>
              <a:ext cx="1743115" cy="1743115"/>
            </a:xfrm>
            <a:custGeom>
              <a:avLst/>
              <a:gdLst/>
              <a:ahLst/>
              <a:cxnLst/>
              <a:rect l="l" t="t" r="r" b="b"/>
              <a:pathLst>
                <a:path w="12377" h="12377" extrusionOk="0">
                  <a:moveTo>
                    <a:pt x="6179" y="1"/>
                  </a:moveTo>
                  <a:lnTo>
                    <a:pt x="0" y="6179"/>
                  </a:lnTo>
                  <a:lnTo>
                    <a:pt x="6179" y="12377"/>
                  </a:lnTo>
                  <a:lnTo>
                    <a:pt x="12376" y="6179"/>
                  </a:lnTo>
                  <a:lnTo>
                    <a:pt x="617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152"/>
        <p:cNvGrpSpPr/>
        <p:nvPr/>
      </p:nvGrpSpPr>
      <p:grpSpPr>
        <a:xfrm>
          <a:off x="0" y="0"/>
          <a:ext cx="0" cy="0"/>
          <a:chOff x="0" y="0"/>
          <a:chExt cx="0" cy="0"/>
        </a:xfrm>
      </p:grpSpPr>
      <p:sp>
        <p:nvSpPr>
          <p:cNvPr id="2153" name="Google Shape;2153;p75"/>
          <p:cNvSpPr/>
          <p:nvPr/>
        </p:nvSpPr>
        <p:spPr>
          <a:xfrm flipH="1">
            <a:off x="102342" y="102777"/>
            <a:ext cx="724127" cy="726303"/>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54" name="Google Shape;2154;p75"/>
          <p:cNvGrpSpPr/>
          <p:nvPr/>
        </p:nvGrpSpPr>
        <p:grpSpPr>
          <a:xfrm flipH="1">
            <a:off x="-603882" y="-418180"/>
            <a:ext cx="2136578" cy="1768212"/>
            <a:chOff x="5440750" y="1669400"/>
            <a:chExt cx="971525" cy="804025"/>
          </a:xfrm>
        </p:grpSpPr>
        <p:sp>
          <p:nvSpPr>
            <p:cNvPr id="2155" name="Google Shape;2155;p75"/>
            <p:cNvSpPr/>
            <p:nvPr/>
          </p:nvSpPr>
          <p:spPr>
            <a:xfrm>
              <a:off x="5511025" y="1669400"/>
              <a:ext cx="804475" cy="804025"/>
            </a:xfrm>
            <a:custGeom>
              <a:avLst/>
              <a:gdLst/>
              <a:ahLst/>
              <a:cxnLst/>
              <a:rect l="l" t="t" r="r" b="b"/>
              <a:pathLst>
                <a:path w="32179" h="32161" extrusionOk="0">
                  <a:moveTo>
                    <a:pt x="447" y="16081"/>
                  </a:moveTo>
                  <a:lnTo>
                    <a:pt x="16098" y="31714"/>
                  </a:lnTo>
                  <a:lnTo>
                    <a:pt x="31731" y="16081"/>
                  </a:lnTo>
                  <a:lnTo>
                    <a:pt x="16098" y="429"/>
                  </a:lnTo>
                  <a:close/>
                  <a:moveTo>
                    <a:pt x="16098" y="32160"/>
                  </a:moveTo>
                  <a:lnTo>
                    <a:pt x="0" y="16081"/>
                  </a:lnTo>
                  <a:lnTo>
                    <a:pt x="16098"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6" name="Google Shape;2156;p75"/>
            <p:cNvSpPr/>
            <p:nvPr/>
          </p:nvSpPr>
          <p:spPr>
            <a:xfrm>
              <a:off x="5487750"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7" name="Google Shape;2157;p75"/>
            <p:cNvSpPr/>
            <p:nvPr/>
          </p:nvSpPr>
          <p:spPr>
            <a:xfrm>
              <a:off x="5464475" y="1669400"/>
              <a:ext cx="804025" cy="804025"/>
            </a:xfrm>
            <a:custGeom>
              <a:avLst/>
              <a:gdLst/>
              <a:ahLst/>
              <a:cxnLst/>
              <a:rect l="l" t="t" r="r" b="b"/>
              <a:pathLst>
                <a:path w="32161" h="32161" extrusionOk="0">
                  <a:moveTo>
                    <a:pt x="429" y="16081"/>
                  </a:moveTo>
                  <a:lnTo>
                    <a:pt x="16081" y="31714"/>
                  </a:lnTo>
                  <a:lnTo>
                    <a:pt x="31714"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8" name="Google Shape;2158;p75"/>
            <p:cNvSpPr/>
            <p:nvPr/>
          </p:nvSpPr>
          <p:spPr>
            <a:xfrm>
              <a:off x="5440750" y="1669400"/>
              <a:ext cx="804475" cy="804025"/>
            </a:xfrm>
            <a:custGeom>
              <a:avLst/>
              <a:gdLst/>
              <a:ahLst/>
              <a:cxnLst/>
              <a:rect l="l" t="t" r="r" b="b"/>
              <a:pathLst>
                <a:path w="32179" h="32161" extrusionOk="0">
                  <a:moveTo>
                    <a:pt x="447" y="16081"/>
                  </a:moveTo>
                  <a:lnTo>
                    <a:pt x="16081" y="31714"/>
                  </a:lnTo>
                  <a:lnTo>
                    <a:pt x="31732" y="16081"/>
                  </a:lnTo>
                  <a:lnTo>
                    <a:pt x="16081" y="429"/>
                  </a:lnTo>
                  <a:close/>
                  <a:moveTo>
                    <a:pt x="16081" y="32160"/>
                  </a:moveTo>
                  <a:lnTo>
                    <a:pt x="1" y="16081"/>
                  </a:lnTo>
                  <a:lnTo>
                    <a:pt x="16081" y="1"/>
                  </a:lnTo>
                  <a:lnTo>
                    <a:pt x="3217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9" name="Google Shape;2159;p75"/>
            <p:cNvSpPr/>
            <p:nvPr/>
          </p:nvSpPr>
          <p:spPr>
            <a:xfrm>
              <a:off x="5607800" y="1669400"/>
              <a:ext cx="804475" cy="804025"/>
            </a:xfrm>
            <a:custGeom>
              <a:avLst/>
              <a:gdLst/>
              <a:ahLst/>
              <a:cxnLst/>
              <a:rect l="l" t="t" r="r" b="b"/>
              <a:pathLst>
                <a:path w="32179" h="32161" extrusionOk="0">
                  <a:moveTo>
                    <a:pt x="447" y="16081"/>
                  </a:moveTo>
                  <a:lnTo>
                    <a:pt x="16080" y="31714"/>
                  </a:lnTo>
                  <a:lnTo>
                    <a:pt x="31731" y="16081"/>
                  </a:lnTo>
                  <a:lnTo>
                    <a:pt x="16080" y="429"/>
                  </a:lnTo>
                  <a:close/>
                  <a:moveTo>
                    <a:pt x="16080" y="32160"/>
                  </a:moveTo>
                  <a:lnTo>
                    <a:pt x="0" y="16081"/>
                  </a:lnTo>
                  <a:lnTo>
                    <a:pt x="16080"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0" name="Google Shape;2160;p75"/>
            <p:cNvSpPr/>
            <p:nvPr/>
          </p:nvSpPr>
          <p:spPr>
            <a:xfrm>
              <a:off x="5584525"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1" name="Google Shape;2161;p75"/>
            <p:cNvSpPr/>
            <p:nvPr/>
          </p:nvSpPr>
          <p:spPr>
            <a:xfrm>
              <a:off x="5561275" y="1669400"/>
              <a:ext cx="804000" cy="804025"/>
            </a:xfrm>
            <a:custGeom>
              <a:avLst/>
              <a:gdLst/>
              <a:ahLst/>
              <a:cxnLst/>
              <a:rect l="l" t="t" r="r" b="b"/>
              <a:pathLst>
                <a:path w="32160" h="32161" extrusionOk="0">
                  <a:moveTo>
                    <a:pt x="428" y="16081"/>
                  </a:moveTo>
                  <a:lnTo>
                    <a:pt x="16080" y="31714"/>
                  </a:lnTo>
                  <a:lnTo>
                    <a:pt x="31713" y="16081"/>
                  </a:lnTo>
                  <a:lnTo>
                    <a:pt x="16080" y="429"/>
                  </a:lnTo>
                  <a:close/>
                  <a:moveTo>
                    <a:pt x="16080" y="32160"/>
                  </a:moveTo>
                  <a:lnTo>
                    <a:pt x="0" y="16081"/>
                  </a:lnTo>
                  <a:lnTo>
                    <a:pt x="16080" y="1"/>
                  </a:lnTo>
                  <a:lnTo>
                    <a:pt x="3215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2" name="Google Shape;2162;p75"/>
            <p:cNvSpPr/>
            <p:nvPr/>
          </p:nvSpPr>
          <p:spPr>
            <a:xfrm>
              <a:off x="5537525" y="1669400"/>
              <a:ext cx="804025" cy="804025"/>
            </a:xfrm>
            <a:custGeom>
              <a:avLst/>
              <a:gdLst/>
              <a:ahLst/>
              <a:cxnLst/>
              <a:rect l="l" t="t" r="r" b="b"/>
              <a:pathLst>
                <a:path w="32161" h="32161" extrusionOk="0">
                  <a:moveTo>
                    <a:pt x="448" y="16081"/>
                  </a:moveTo>
                  <a:lnTo>
                    <a:pt x="16081" y="31714"/>
                  </a:lnTo>
                  <a:lnTo>
                    <a:pt x="31732"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3" name="Google Shape;2163;p75"/>
            <p:cNvSpPr/>
            <p:nvPr/>
          </p:nvSpPr>
          <p:spPr>
            <a:xfrm>
              <a:off x="6140976" y="2301270"/>
              <a:ext cx="150775" cy="151225"/>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4" name="Google Shape;2164;p75"/>
            <p:cNvSpPr/>
            <p:nvPr/>
          </p:nvSpPr>
          <p:spPr>
            <a:xfrm>
              <a:off x="6135401" y="2295919"/>
              <a:ext cx="161925" cy="161925"/>
            </a:xfrm>
            <a:custGeom>
              <a:avLst/>
              <a:gdLst/>
              <a:ahLst/>
              <a:cxnLst/>
              <a:rect l="l" t="t" r="r" b="b"/>
              <a:pathLst>
                <a:path w="6477" h="6477" extrusionOk="0">
                  <a:moveTo>
                    <a:pt x="428" y="3238"/>
                  </a:moveTo>
                  <a:lnTo>
                    <a:pt x="3238" y="6049"/>
                  </a:lnTo>
                  <a:lnTo>
                    <a:pt x="6030" y="3238"/>
                  </a:lnTo>
                  <a:lnTo>
                    <a:pt x="3238" y="447"/>
                  </a:lnTo>
                  <a:close/>
                  <a:moveTo>
                    <a:pt x="3238" y="6477"/>
                  </a:moveTo>
                  <a:lnTo>
                    <a:pt x="0" y="3238"/>
                  </a:lnTo>
                  <a:lnTo>
                    <a:pt x="3238" y="0"/>
                  </a:lnTo>
                  <a:lnTo>
                    <a:pt x="6477" y="3238"/>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5" name="Google Shape;2165;p75"/>
            <p:cNvSpPr/>
            <p:nvPr/>
          </p:nvSpPr>
          <p:spPr>
            <a:xfrm>
              <a:off x="6163776" y="2324294"/>
              <a:ext cx="105175" cy="105175"/>
            </a:xfrm>
            <a:custGeom>
              <a:avLst/>
              <a:gdLst/>
              <a:ahLst/>
              <a:cxnLst/>
              <a:rect l="l" t="t" r="r" b="b"/>
              <a:pathLst>
                <a:path w="4207" h="4207" extrusionOk="0">
                  <a:moveTo>
                    <a:pt x="428" y="2103"/>
                  </a:moveTo>
                  <a:lnTo>
                    <a:pt x="2103" y="3778"/>
                  </a:lnTo>
                  <a:lnTo>
                    <a:pt x="3760" y="2103"/>
                  </a:lnTo>
                  <a:lnTo>
                    <a:pt x="2103" y="447"/>
                  </a:lnTo>
                  <a:close/>
                  <a:moveTo>
                    <a:pt x="2103" y="4206"/>
                  </a:moveTo>
                  <a:lnTo>
                    <a:pt x="0" y="2103"/>
                  </a:lnTo>
                  <a:lnTo>
                    <a:pt x="2103" y="0"/>
                  </a:lnTo>
                  <a:lnTo>
                    <a:pt x="4206" y="2103"/>
                  </a:lnTo>
                  <a:close/>
                </a:path>
              </a:pathLst>
            </a:custGeom>
            <a:gradFill>
              <a:gsLst>
                <a:gs pos="0">
                  <a:srgbClr val="4E29AA"/>
                </a:gs>
                <a:gs pos="100000">
                  <a:srgbClr val="674EA7"/>
                </a:gs>
              </a:gsLst>
              <a:lin ang="1619866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66" name="Google Shape;2166;p75"/>
          <p:cNvGrpSpPr/>
          <p:nvPr/>
        </p:nvGrpSpPr>
        <p:grpSpPr>
          <a:xfrm>
            <a:off x="-1110993" y="1389236"/>
            <a:ext cx="2429466" cy="2063219"/>
            <a:chOff x="4665875" y="2808650"/>
            <a:chExt cx="993850" cy="844025"/>
          </a:xfrm>
        </p:grpSpPr>
        <p:sp>
          <p:nvSpPr>
            <p:cNvPr id="2167" name="Google Shape;2167;p75"/>
            <p:cNvSpPr/>
            <p:nvPr/>
          </p:nvSpPr>
          <p:spPr>
            <a:xfrm>
              <a:off x="4837550" y="2817950"/>
              <a:ext cx="822175" cy="822150"/>
            </a:xfrm>
            <a:custGeom>
              <a:avLst/>
              <a:gdLst/>
              <a:ahLst/>
              <a:cxnLst/>
              <a:rect l="l" t="t" r="r" b="b"/>
              <a:pathLst>
                <a:path w="32887" h="32886" extrusionOk="0">
                  <a:moveTo>
                    <a:pt x="429" y="16452"/>
                  </a:moveTo>
                  <a:lnTo>
                    <a:pt x="16434" y="32458"/>
                  </a:lnTo>
                  <a:lnTo>
                    <a:pt x="32439"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8" name="Google Shape;2168;p75"/>
            <p:cNvSpPr/>
            <p:nvPr/>
          </p:nvSpPr>
          <p:spPr>
            <a:xfrm>
              <a:off x="4813375"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9" name="Google Shape;2169;p75"/>
            <p:cNvSpPr/>
            <p:nvPr/>
          </p:nvSpPr>
          <p:spPr>
            <a:xfrm>
              <a:off x="4789625" y="2817950"/>
              <a:ext cx="822175" cy="822150"/>
            </a:xfrm>
            <a:custGeom>
              <a:avLst/>
              <a:gdLst/>
              <a:ahLst/>
              <a:cxnLst/>
              <a:rect l="l" t="t" r="r" b="b"/>
              <a:pathLst>
                <a:path w="32887" h="32886" extrusionOk="0">
                  <a:moveTo>
                    <a:pt x="429" y="16452"/>
                  </a:moveTo>
                  <a:lnTo>
                    <a:pt x="16434" y="32458"/>
                  </a:lnTo>
                  <a:lnTo>
                    <a:pt x="32440"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0" name="Google Shape;2170;p75"/>
            <p:cNvSpPr/>
            <p:nvPr/>
          </p:nvSpPr>
          <p:spPr>
            <a:xfrm>
              <a:off x="4765450"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1" name="Google Shape;2171;p75"/>
            <p:cNvSpPr/>
            <p:nvPr/>
          </p:nvSpPr>
          <p:spPr>
            <a:xfrm>
              <a:off x="4665875" y="2808650"/>
              <a:ext cx="844500" cy="844025"/>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2" name="Google Shape;2172;p75"/>
            <p:cNvSpPr/>
            <p:nvPr/>
          </p:nvSpPr>
          <p:spPr>
            <a:xfrm>
              <a:off x="4967653" y="3046159"/>
              <a:ext cx="368975" cy="369000"/>
            </a:xfrm>
            <a:custGeom>
              <a:avLst/>
              <a:gdLst/>
              <a:ahLst/>
              <a:cxnLst/>
              <a:rect l="l" t="t" r="r" b="b"/>
              <a:pathLst>
                <a:path w="14759" h="14760" extrusionOk="0">
                  <a:moveTo>
                    <a:pt x="429" y="7371"/>
                  </a:moveTo>
                  <a:lnTo>
                    <a:pt x="7370" y="14331"/>
                  </a:lnTo>
                  <a:lnTo>
                    <a:pt x="14331" y="7371"/>
                  </a:lnTo>
                  <a:lnTo>
                    <a:pt x="7370" y="429"/>
                  </a:lnTo>
                  <a:close/>
                  <a:moveTo>
                    <a:pt x="7370" y="14759"/>
                  </a:moveTo>
                  <a:lnTo>
                    <a:pt x="1" y="7371"/>
                  </a:lnTo>
                  <a:lnTo>
                    <a:pt x="7370" y="1"/>
                  </a:lnTo>
                  <a:lnTo>
                    <a:pt x="14759" y="737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3" name="Google Shape;2173;p75"/>
            <p:cNvSpPr/>
            <p:nvPr/>
          </p:nvSpPr>
          <p:spPr>
            <a:xfrm>
              <a:off x="5034653" y="3113159"/>
              <a:ext cx="234975" cy="235000"/>
            </a:xfrm>
            <a:custGeom>
              <a:avLst/>
              <a:gdLst/>
              <a:ahLst/>
              <a:cxnLst/>
              <a:rect l="l" t="t" r="r" b="b"/>
              <a:pathLst>
                <a:path w="9399" h="9400" extrusionOk="0">
                  <a:moveTo>
                    <a:pt x="447" y="4691"/>
                  </a:moveTo>
                  <a:lnTo>
                    <a:pt x="4690" y="8953"/>
                  </a:lnTo>
                  <a:lnTo>
                    <a:pt x="8952" y="4691"/>
                  </a:lnTo>
                  <a:lnTo>
                    <a:pt x="4690" y="448"/>
                  </a:lnTo>
                  <a:close/>
                  <a:moveTo>
                    <a:pt x="4690" y="9399"/>
                  </a:moveTo>
                  <a:lnTo>
                    <a:pt x="0" y="4691"/>
                  </a:lnTo>
                  <a:lnTo>
                    <a:pt x="4690" y="1"/>
                  </a:lnTo>
                  <a:lnTo>
                    <a:pt x="9399" y="469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74" name="Google Shape;2174;p75"/>
          <p:cNvGrpSpPr/>
          <p:nvPr/>
        </p:nvGrpSpPr>
        <p:grpSpPr>
          <a:xfrm flipH="1">
            <a:off x="6738226" y="2911751"/>
            <a:ext cx="3525470" cy="3410618"/>
            <a:chOff x="5440750" y="1669400"/>
            <a:chExt cx="971525" cy="939875"/>
          </a:xfrm>
        </p:grpSpPr>
        <p:sp>
          <p:nvSpPr>
            <p:cNvPr id="2175" name="Google Shape;2175;p75"/>
            <p:cNvSpPr/>
            <p:nvPr/>
          </p:nvSpPr>
          <p:spPr>
            <a:xfrm>
              <a:off x="5511025" y="1669400"/>
              <a:ext cx="804475" cy="804025"/>
            </a:xfrm>
            <a:custGeom>
              <a:avLst/>
              <a:gdLst/>
              <a:ahLst/>
              <a:cxnLst/>
              <a:rect l="l" t="t" r="r" b="b"/>
              <a:pathLst>
                <a:path w="32179" h="32161" extrusionOk="0">
                  <a:moveTo>
                    <a:pt x="447" y="16081"/>
                  </a:moveTo>
                  <a:lnTo>
                    <a:pt x="16098" y="31714"/>
                  </a:lnTo>
                  <a:lnTo>
                    <a:pt x="31731" y="16081"/>
                  </a:lnTo>
                  <a:lnTo>
                    <a:pt x="16098" y="429"/>
                  </a:lnTo>
                  <a:close/>
                  <a:moveTo>
                    <a:pt x="16098" y="32160"/>
                  </a:moveTo>
                  <a:lnTo>
                    <a:pt x="0" y="16081"/>
                  </a:lnTo>
                  <a:lnTo>
                    <a:pt x="16098"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6" name="Google Shape;2176;p75"/>
            <p:cNvSpPr/>
            <p:nvPr/>
          </p:nvSpPr>
          <p:spPr>
            <a:xfrm>
              <a:off x="5487750"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7" name="Google Shape;2177;p75"/>
            <p:cNvSpPr/>
            <p:nvPr/>
          </p:nvSpPr>
          <p:spPr>
            <a:xfrm>
              <a:off x="5464475" y="1669400"/>
              <a:ext cx="804025" cy="804025"/>
            </a:xfrm>
            <a:custGeom>
              <a:avLst/>
              <a:gdLst/>
              <a:ahLst/>
              <a:cxnLst/>
              <a:rect l="l" t="t" r="r" b="b"/>
              <a:pathLst>
                <a:path w="32161" h="32161" extrusionOk="0">
                  <a:moveTo>
                    <a:pt x="429" y="16081"/>
                  </a:moveTo>
                  <a:lnTo>
                    <a:pt x="16081" y="31714"/>
                  </a:lnTo>
                  <a:lnTo>
                    <a:pt x="31714"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8" name="Google Shape;2178;p75"/>
            <p:cNvSpPr/>
            <p:nvPr/>
          </p:nvSpPr>
          <p:spPr>
            <a:xfrm>
              <a:off x="5440750" y="1669400"/>
              <a:ext cx="804475" cy="804025"/>
            </a:xfrm>
            <a:custGeom>
              <a:avLst/>
              <a:gdLst/>
              <a:ahLst/>
              <a:cxnLst/>
              <a:rect l="l" t="t" r="r" b="b"/>
              <a:pathLst>
                <a:path w="32179" h="32161" extrusionOk="0">
                  <a:moveTo>
                    <a:pt x="447" y="16081"/>
                  </a:moveTo>
                  <a:lnTo>
                    <a:pt x="16081" y="31714"/>
                  </a:lnTo>
                  <a:lnTo>
                    <a:pt x="31732" y="16081"/>
                  </a:lnTo>
                  <a:lnTo>
                    <a:pt x="16081" y="429"/>
                  </a:lnTo>
                  <a:close/>
                  <a:moveTo>
                    <a:pt x="16081" y="32160"/>
                  </a:moveTo>
                  <a:lnTo>
                    <a:pt x="1" y="16081"/>
                  </a:lnTo>
                  <a:lnTo>
                    <a:pt x="16081" y="1"/>
                  </a:lnTo>
                  <a:lnTo>
                    <a:pt x="3217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9" name="Google Shape;2179;p75"/>
            <p:cNvSpPr/>
            <p:nvPr/>
          </p:nvSpPr>
          <p:spPr>
            <a:xfrm>
              <a:off x="5607800" y="1669400"/>
              <a:ext cx="804475" cy="804025"/>
            </a:xfrm>
            <a:custGeom>
              <a:avLst/>
              <a:gdLst/>
              <a:ahLst/>
              <a:cxnLst/>
              <a:rect l="l" t="t" r="r" b="b"/>
              <a:pathLst>
                <a:path w="32179" h="32161" extrusionOk="0">
                  <a:moveTo>
                    <a:pt x="447" y="16081"/>
                  </a:moveTo>
                  <a:lnTo>
                    <a:pt x="16080" y="31714"/>
                  </a:lnTo>
                  <a:lnTo>
                    <a:pt x="31731" y="16081"/>
                  </a:lnTo>
                  <a:lnTo>
                    <a:pt x="16080" y="429"/>
                  </a:lnTo>
                  <a:close/>
                  <a:moveTo>
                    <a:pt x="16080" y="32160"/>
                  </a:moveTo>
                  <a:lnTo>
                    <a:pt x="0" y="16081"/>
                  </a:lnTo>
                  <a:lnTo>
                    <a:pt x="16080"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0" name="Google Shape;2180;p75"/>
            <p:cNvSpPr/>
            <p:nvPr/>
          </p:nvSpPr>
          <p:spPr>
            <a:xfrm>
              <a:off x="5584525"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1" name="Google Shape;2181;p75"/>
            <p:cNvSpPr/>
            <p:nvPr/>
          </p:nvSpPr>
          <p:spPr>
            <a:xfrm>
              <a:off x="5561275" y="1669400"/>
              <a:ext cx="804000" cy="804025"/>
            </a:xfrm>
            <a:custGeom>
              <a:avLst/>
              <a:gdLst/>
              <a:ahLst/>
              <a:cxnLst/>
              <a:rect l="l" t="t" r="r" b="b"/>
              <a:pathLst>
                <a:path w="32160" h="32161" extrusionOk="0">
                  <a:moveTo>
                    <a:pt x="428" y="16081"/>
                  </a:moveTo>
                  <a:lnTo>
                    <a:pt x="16080" y="31714"/>
                  </a:lnTo>
                  <a:lnTo>
                    <a:pt x="31713" y="16081"/>
                  </a:lnTo>
                  <a:lnTo>
                    <a:pt x="16080" y="429"/>
                  </a:lnTo>
                  <a:close/>
                  <a:moveTo>
                    <a:pt x="16080" y="32160"/>
                  </a:moveTo>
                  <a:lnTo>
                    <a:pt x="0" y="16081"/>
                  </a:lnTo>
                  <a:lnTo>
                    <a:pt x="16080" y="1"/>
                  </a:lnTo>
                  <a:lnTo>
                    <a:pt x="3215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2" name="Google Shape;2182;p75"/>
            <p:cNvSpPr/>
            <p:nvPr/>
          </p:nvSpPr>
          <p:spPr>
            <a:xfrm>
              <a:off x="5537525" y="1669400"/>
              <a:ext cx="804025" cy="804025"/>
            </a:xfrm>
            <a:custGeom>
              <a:avLst/>
              <a:gdLst/>
              <a:ahLst/>
              <a:cxnLst/>
              <a:rect l="l" t="t" r="r" b="b"/>
              <a:pathLst>
                <a:path w="32161" h="32161" extrusionOk="0">
                  <a:moveTo>
                    <a:pt x="448" y="16081"/>
                  </a:moveTo>
                  <a:lnTo>
                    <a:pt x="16081" y="31714"/>
                  </a:lnTo>
                  <a:lnTo>
                    <a:pt x="31732"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3" name="Google Shape;2183;p75"/>
            <p:cNvSpPr/>
            <p:nvPr/>
          </p:nvSpPr>
          <p:spPr>
            <a:xfrm>
              <a:off x="6167975" y="2118400"/>
              <a:ext cx="150775" cy="151225"/>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4" name="Google Shape;2184;p75"/>
            <p:cNvSpPr/>
            <p:nvPr/>
          </p:nvSpPr>
          <p:spPr>
            <a:xfrm>
              <a:off x="6162400" y="2112825"/>
              <a:ext cx="161925" cy="161925"/>
            </a:xfrm>
            <a:custGeom>
              <a:avLst/>
              <a:gdLst/>
              <a:ahLst/>
              <a:cxnLst/>
              <a:rect l="l" t="t" r="r" b="b"/>
              <a:pathLst>
                <a:path w="6477" h="6477" extrusionOk="0">
                  <a:moveTo>
                    <a:pt x="428" y="3238"/>
                  </a:moveTo>
                  <a:lnTo>
                    <a:pt x="3238" y="6049"/>
                  </a:lnTo>
                  <a:lnTo>
                    <a:pt x="6030" y="3238"/>
                  </a:lnTo>
                  <a:lnTo>
                    <a:pt x="3238" y="447"/>
                  </a:lnTo>
                  <a:close/>
                  <a:moveTo>
                    <a:pt x="3238" y="6477"/>
                  </a:moveTo>
                  <a:lnTo>
                    <a:pt x="0" y="3238"/>
                  </a:lnTo>
                  <a:lnTo>
                    <a:pt x="3238" y="0"/>
                  </a:lnTo>
                  <a:lnTo>
                    <a:pt x="6477" y="3238"/>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5" name="Google Shape;2185;p75"/>
            <p:cNvSpPr/>
            <p:nvPr/>
          </p:nvSpPr>
          <p:spPr>
            <a:xfrm>
              <a:off x="6190775" y="2141200"/>
              <a:ext cx="105175" cy="105175"/>
            </a:xfrm>
            <a:custGeom>
              <a:avLst/>
              <a:gdLst/>
              <a:ahLst/>
              <a:cxnLst/>
              <a:rect l="l" t="t" r="r" b="b"/>
              <a:pathLst>
                <a:path w="4207" h="4207" extrusionOk="0">
                  <a:moveTo>
                    <a:pt x="428" y="2103"/>
                  </a:moveTo>
                  <a:lnTo>
                    <a:pt x="2103" y="3778"/>
                  </a:lnTo>
                  <a:lnTo>
                    <a:pt x="3760" y="2103"/>
                  </a:lnTo>
                  <a:lnTo>
                    <a:pt x="2103" y="447"/>
                  </a:lnTo>
                  <a:close/>
                  <a:moveTo>
                    <a:pt x="2103" y="4206"/>
                  </a:moveTo>
                  <a:lnTo>
                    <a:pt x="0" y="2103"/>
                  </a:lnTo>
                  <a:lnTo>
                    <a:pt x="2103" y="0"/>
                  </a:lnTo>
                  <a:lnTo>
                    <a:pt x="4206" y="2103"/>
                  </a:lnTo>
                  <a:close/>
                </a:path>
              </a:pathLst>
            </a:custGeom>
            <a:gradFill>
              <a:gsLst>
                <a:gs pos="0">
                  <a:srgbClr val="4E29AA"/>
                </a:gs>
                <a:gs pos="100000">
                  <a:srgbClr val="674EA7"/>
                </a:gs>
              </a:gsLst>
              <a:lin ang="1619866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6" name="Google Shape;2186;p75"/>
            <p:cNvSpPr/>
            <p:nvPr/>
          </p:nvSpPr>
          <p:spPr>
            <a:xfrm>
              <a:off x="5774825" y="2299850"/>
              <a:ext cx="309425" cy="309425"/>
            </a:xfrm>
            <a:custGeom>
              <a:avLst/>
              <a:gdLst/>
              <a:ahLst/>
              <a:cxnLst/>
              <a:rect l="l" t="t" r="r" b="b"/>
              <a:pathLst>
                <a:path w="12377" h="12377" extrusionOk="0">
                  <a:moveTo>
                    <a:pt x="6179" y="1"/>
                  </a:moveTo>
                  <a:lnTo>
                    <a:pt x="0" y="6179"/>
                  </a:lnTo>
                  <a:lnTo>
                    <a:pt x="6179" y="12377"/>
                  </a:lnTo>
                  <a:lnTo>
                    <a:pt x="12377" y="6179"/>
                  </a:lnTo>
                  <a:lnTo>
                    <a:pt x="6179" y="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87" name="Google Shape;2187;p75"/>
          <p:cNvGrpSpPr/>
          <p:nvPr/>
        </p:nvGrpSpPr>
        <p:grpSpPr>
          <a:xfrm rot="5400000">
            <a:off x="6875511" y="1422360"/>
            <a:ext cx="2695006" cy="2887947"/>
            <a:chOff x="5440750" y="1669400"/>
            <a:chExt cx="975815" cy="1045676"/>
          </a:xfrm>
        </p:grpSpPr>
        <p:sp>
          <p:nvSpPr>
            <p:cNvPr id="2188" name="Google Shape;2188;p75"/>
            <p:cNvSpPr/>
            <p:nvPr/>
          </p:nvSpPr>
          <p:spPr>
            <a:xfrm>
              <a:off x="5511025" y="1669400"/>
              <a:ext cx="804475" cy="804025"/>
            </a:xfrm>
            <a:custGeom>
              <a:avLst/>
              <a:gdLst/>
              <a:ahLst/>
              <a:cxnLst/>
              <a:rect l="l" t="t" r="r" b="b"/>
              <a:pathLst>
                <a:path w="32179" h="32161" extrusionOk="0">
                  <a:moveTo>
                    <a:pt x="447" y="16081"/>
                  </a:moveTo>
                  <a:lnTo>
                    <a:pt x="16098" y="31714"/>
                  </a:lnTo>
                  <a:lnTo>
                    <a:pt x="31731" y="16081"/>
                  </a:lnTo>
                  <a:lnTo>
                    <a:pt x="16098" y="429"/>
                  </a:lnTo>
                  <a:close/>
                  <a:moveTo>
                    <a:pt x="16098" y="32160"/>
                  </a:moveTo>
                  <a:lnTo>
                    <a:pt x="0" y="16081"/>
                  </a:lnTo>
                  <a:lnTo>
                    <a:pt x="16098"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9" name="Google Shape;2189;p75"/>
            <p:cNvSpPr/>
            <p:nvPr/>
          </p:nvSpPr>
          <p:spPr>
            <a:xfrm>
              <a:off x="5487750"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0" name="Google Shape;2190;p75"/>
            <p:cNvSpPr/>
            <p:nvPr/>
          </p:nvSpPr>
          <p:spPr>
            <a:xfrm>
              <a:off x="5464475" y="1669400"/>
              <a:ext cx="804025" cy="804025"/>
            </a:xfrm>
            <a:custGeom>
              <a:avLst/>
              <a:gdLst/>
              <a:ahLst/>
              <a:cxnLst/>
              <a:rect l="l" t="t" r="r" b="b"/>
              <a:pathLst>
                <a:path w="32161" h="32161" extrusionOk="0">
                  <a:moveTo>
                    <a:pt x="429" y="16081"/>
                  </a:moveTo>
                  <a:lnTo>
                    <a:pt x="16081" y="31714"/>
                  </a:lnTo>
                  <a:lnTo>
                    <a:pt x="31714"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1" name="Google Shape;2191;p75"/>
            <p:cNvSpPr/>
            <p:nvPr/>
          </p:nvSpPr>
          <p:spPr>
            <a:xfrm>
              <a:off x="5440750" y="1669400"/>
              <a:ext cx="804475" cy="804025"/>
            </a:xfrm>
            <a:custGeom>
              <a:avLst/>
              <a:gdLst/>
              <a:ahLst/>
              <a:cxnLst/>
              <a:rect l="l" t="t" r="r" b="b"/>
              <a:pathLst>
                <a:path w="32179" h="32161" extrusionOk="0">
                  <a:moveTo>
                    <a:pt x="447" y="16081"/>
                  </a:moveTo>
                  <a:lnTo>
                    <a:pt x="16081" y="31714"/>
                  </a:lnTo>
                  <a:lnTo>
                    <a:pt x="31732" y="16081"/>
                  </a:lnTo>
                  <a:lnTo>
                    <a:pt x="16081" y="429"/>
                  </a:lnTo>
                  <a:close/>
                  <a:moveTo>
                    <a:pt x="16081" y="32160"/>
                  </a:moveTo>
                  <a:lnTo>
                    <a:pt x="1" y="16081"/>
                  </a:lnTo>
                  <a:lnTo>
                    <a:pt x="16081" y="1"/>
                  </a:lnTo>
                  <a:lnTo>
                    <a:pt x="3217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2" name="Google Shape;2192;p75"/>
            <p:cNvSpPr/>
            <p:nvPr/>
          </p:nvSpPr>
          <p:spPr>
            <a:xfrm>
              <a:off x="5607800" y="1669400"/>
              <a:ext cx="804475" cy="804025"/>
            </a:xfrm>
            <a:custGeom>
              <a:avLst/>
              <a:gdLst/>
              <a:ahLst/>
              <a:cxnLst/>
              <a:rect l="l" t="t" r="r" b="b"/>
              <a:pathLst>
                <a:path w="32179" h="32161" extrusionOk="0">
                  <a:moveTo>
                    <a:pt x="447" y="16081"/>
                  </a:moveTo>
                  <a:lnTo>
                    <a:pt x="16080" y="31714"/>
                  </a:lnTo>
                  <a:lnTo>
                    <a:pt x="31731" y="16081"/>
                  </a:lnTo>
                  <a:lnTo>
                    <a:pt x="16080" y="429"/>
                  </a:lnTo>
                  <a:close/>
                  <a:moveTo>
                    <a:pt x="16080" y="32160"/>
                  </a:moveTo>
                  <a:lnTo>
                    <a:pt x="0" y="16081"/>
                  </a:lnTo>
                  <a:lnTo>
                    <a:pt x="16080"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3" name="Google Shape;2193;p75"/>
            <p:cNvSpPr/>
            <p:nvPr/>
          </p:nvSpPr>
          <p:spPr>
            <a:xfrm>
              <a:off x="5584525"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4" name="Google Shape;2194;p75"/>
            <p:cNvSpPr/>
            <p:nvPr/>
          </p:nvSpPr>
          <p:spPr>
            <a:xfrm>
              <a:off x="5561275" y="1669400"/>
              <a:ext cx="804000" cy="804025"/>
            </a:xfrm>
            <a:custGeom>
              <a:avLst/>
              <a:gdLst/>
              <a:ahLst/>
              <a:cxnLst/>
              <a:rect l="l" t="t" r="r" b="b"/>
              <a:pathLst>
                <a:path w="32160" h="32161" extrusionOk="0">
                  <a:moveTo>
                    <a:pt x="428" y="16081"/>
                  </a:moveTo>
                  <a:lnTo>
                    <a:pt x="16080" y="31714"/>
                  </a:lnTo>
                  <a:lnTo>
                    <a:pt x="31713" y="16081"/>
                  </a:lnTo>
                  <a:lnTo>
                    <a:pt x="16080" y="429"/>
                  </a:lnTo>
                  <a:close/>
                  <a:moveTo>
                    <a:pt x="16080" y="32160"/>
                  </a:moveTo>
                  <a:lnTo>
                    <a:pt x="0" y="16081"/>
                  </a:lnTo>
                  <a:lnTo>
                    <a:pt x="16080" y="1"/>
                  </a:lnTo>
                  <a:lnTo>
                    <a:pt x="3215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5" name="Google Shape;2195;p75"/>
            <p:cNvSpPr/>
            <p:nvPr/>
          </p:nvSpPr>
          <p:spPr>
            <a:xfrm>
              <a:off x="5537525" y="1669400"/>
              <a:ext cx="804025" cy="804025"/>
            </a:xfrm>
            <a:custGeom>
              <a:avLst/>
              <a:gdLst/>
              <a:ahLst/>
              <a:cxnLst/>
              <a:rect l="l" t="t" r="r" b="b"/>
              <a:pathLst>
                <a:path w="32161" h="32161" extrusionOk="0">
                  <a:moveTo>
                    <a:pt x="448" y="16081"/>
                  </a:moveTo>
                  <a:lnTo>
                    <a:pt x="16081" y="31714"/>
                  </a:lnTo>
                  <a:lnTo>
                    <a:pt x="31732"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6" name="Google Shape;2196;p75"/>
            <p:cNvSpPr/>
            <p:nvPr/>
          </p:nvSpPr>
          <p:spPr>
            <a:xfrm>
              <a:off x="6167975" y="2118400"/>
              <a:ext cx="150775" cy="151225"/>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7" name="Google Shape;2197;p75"/>
            <p:cNvSpPr/>
            <p:nvPr/>
          </p:nvSpPr>
          <p:spPr>
            <a:xfrm>
              <a:off x="6162400" y="2112825"/>
              <a:ext cx="161925" cy="161925"/>
            </a:xfrm>
            <a:custGeom>
              <a:avLst/>
              <a:gdLst/>
              <a:ahLst/>
              <a:cxnLst/>
              <a:rect l="l" t="t" r="r" b="b"/>
              <a:pathLst>
                <a:path w="6477" h="6477" extrusionOk="0">
                  <a:moveTo>
                    <a:pt x="428" y="3238"/>
                  </a:moveTo>
                  <a:lnTo>
                    <a:pt x="3238" y="6049"/>
                  </a:lnTo>
                  <a:lnTo>
                    <a:pt x="6030" y="3238"/>
                  </a:lnTo>
                  <a:lnTo>
                    <a:pt x="3238" y="447"/>
                  </a:lnTo>
                  <a:close/>
                  <a:moveTo>
                    <a:pt x="3238" y="6477"/>
                  </a:moveTo>
                  <a:lnTo>
                    <a:pt x="0" y="3238"/>
                  </a:lnTo>
                  <a:lnTo>
                    <a:pt x="3238" y="0"/>
                  </a:lnTo>
                  <a:lnTo>
                    <a:pt x="6477" y="3238"/>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8" name="Google Shape;2198;p75"/>
            <p:cNvSpPr/>
            <p:nvPr/>
          </p:nvSpPr>
          <p:spPr>
            <a:xfrm>
              <a:off x="6190775" y="2141200"/>
              <a:ext cx="105175" cy="105175"/>
            </a:xfrm>
            <a:custGeom>
              <a:avLst/>
              <a:gdLst/>
              <a:ahLst/>
              <a:cxnLst/>
              <a:rect l="l" t="t" r="r" b="b"/>
              <a:pathLst>
                <a:path w="4207" h="4207" extrusionOk="0">
                  <a:moveTo>
                    <a:pt x="428" y="2103"/>
                  </a:moveTo>
                  <a:lnTo>
                    <a:pt x="2103" y="3778"/>
                  </a:lnTo>
                  <a:lnTo>
                    <a:pt x="3760" y="2103"/>
                  </a:lnTo>
                  <a:lnTo>
                    <a:pt x="2103" y="447"/>
                  </a:lnTo>
                  <a:close/>
                  <a:moveTo>
                    <a:pt x="2103" y="4206"/>
                  </a:moveTo>
                  <a:lnTo>
                    <a:pt x="0" y="2103"/>
                  </a:lnTo>
                  <a:lnTo>
                    <a:pt x="2103" y="0"/>
                  </a:lnTo>
                  <a:lnTo>
                    <a:pt x="4206" y="2103"/>
                  </a:lnTo>
                  <a:close/>
                </a:path>
              </a:pathLst>
            </a:custGeom>
            <a:gradFill>
              <a:gsLst>
                <a:gs pos="0">
                  <a:srgbClr val="4E29AA"/>
                </a:gs>
                <a:gs pos="100000">
                  <a:srgbClr val="674EA7"/>
                </a:gs>
              </a:gsLst>
              <a:lin ang="1619866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9" name="Google Shape;2199;p75"/>
            <p:cNvSpPr/>
            <p:nvPr/>
          </p:nvSpPr>
          <p:spPr>
            <a:xfrm>
              <a:off x="6107140" y="2405651"/>
              <a:ext cx="309425" cy="309425"/>
            </a:xfrm>
            <a:custGeom>
              <a:avLst/>
              <a:gdLst/>
              <a:ahLst/>
              <a:cxnLst/>
              <a:rect l="l" t="t" r="r" b="b"/>
              <a:pathLst>
                <a:path w="12377" h="12377" extrusionOk="0">
                  <a:moveTo>
                    <a:pt x="6179" y="1"/>
                  </a:moveTo>
                  <a:lnTo>
                    <a:pt x="0" y="6179"/>
                  </a:lnTo>
                  <a:lnTo>
                    <a:pt x="6179" y="12377"/>
                  </a:lnTo>
                  <a:lnTo>
                    <a:pt x="12377" y="6179"/>
                  </a:lnTo>
                  <a:lnTo>
                    <a:pt x="6179" y="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200"/>
        <p:cNvGrpSpPr/>
        <p:nvPr/>
      </p:nvGrpSpPr>
      <p:grpSpPr>
        <a:xfrm>
          <a:off x="0" y="0"/>
          <a:ext cx="0" cy="0"/>
          <a:chOff x="0" y="0"/>
          <a:chExt cx="0" cy="0"/>
        </a:xfrm>
      </p:grpSpPr>
      <p:grpSp>
        <p:nvGrpSpPr>
          <p:cNvPr id="2201" name="Google Shape;2201;p76"/>
          <p:cNvGrpSpPr/>
          <p:nvPr/>
        </p:nvGrpSpPr>
        <p:grpSpPr>
          <a:xfrm rot="10800000" flipH="1">
            <a:off x="-1215840" y="503176"/>
            <a:ext cx="2872823" cy="2439739"/>
            <a:chOff x="4665875" y="2808650"/>
            <a:chExt cx="993850" cy="844025"/>
          </a:xfrm>
        </p:grpSpPr>
        <p:sp>
          <p:nvSpPr>
            <p:cNvPr id="2202" name="Google Shape;2202;p76"/>
            <p:cNvSpPr/>
            <p:nvPr/>
          </p:nvSpPr>
          <p:spPr>
            <a:xfrm>
              <a:off x="4837550" y="2817950"/>
              <a:ext cx="822175" cy="822150"/>
            </a:xfrm>
            <a:custGeom>
              <a:avLst/>
              <a:gdLst/>
              <a:ahLst/>
              <a:cxnLst/>
              <a:rect l="l" t="t" r="r" b="b"/>
              <a:pathLst>
                <a:path w="32887" h="32886" extrusionOk="0">
                  <a:moveTo>
                    <a:pt x="429" y="16452"/>
                  </a:moveTo>
                  <a:lnTo>
                    <a:pt x="16434" y="32458"/>
                  </a:lnTo>
                  <a:lnTo>
                    <a:pt x="32439"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3" name="Google Shape;2203;p76"/>
            <p:cNvSpPr/>
            <p:nvPr/>
          </p:nvSpPr>
          <p:spPr>
            <a:xfrm>
              <a:off x="4813375"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4" name="Google Shape;2204;p76"/>
            <p:cNvSpPr/>
            <p:nvPr/>
          </p:nvSpPr>
          <p:spPr>
            <a:xfrm>
              <a:off x="4789625" y="2817950"/>
              <a:ext cx="822175" cy="822150"/>
            </a:xfrm>
            <a:custGeom>
              <a:avLst/>
              <a:gdLst/>
              <a:ahLst/>
              <a:cxnLst/>
              <a:rect l="l" t="t" r="r" b="b"/>
              <a:pathLst>
                <a:path w="32887" h="32886" extrusionOk="0">
                  <a:moveTo>
                    <a:pt x="429" y="16452"/>
                  </a:moveTo>
                  <a:lnTo>
                    <a:pt x="16434" y="32458"/>
                  </a:lnTo>
                  <a:lnTo>
                    <a:pt x="32440"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5" name="Google Shape;2205;p76"/>
            <p:cNvSpPr/>
            <p:nvPr/>
          </p:nvSpPr>
          <p:spPr>
            <a:xfrm>
              <a:off x="4765450"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6" name="Google Shape;2206;p76"/>
            <p:cNvSpPr/>
            <p:nvPr/>
          </p:nvSpPr>
          <p:spPr>
            <a:xfrm>
              <a:off x="4665875" y="2808650"/>
              <a:ext cx="844500" cy="844025"/>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7" name="Google Shape;2207;p76"/>
            <p:cNvSpPr/>
            <p:nvPr/>
          </p:nvSpPr>
          <p:spPr>
            <a:xfrm>
              <a:off x="5047532" y="3035061"/>
              <a:ext cx="368975" cy="369000"/>
            </a:xfrm>
            <a:custGeom>
              <a:avLst/>
              <a:gdLst/>
              <a:ahLst/>
              <a:cxnLst/>
              <a:rect l="l" t="t" r="r" b="b"/>
              <a:pathLst>
                <a:path w="14759" h="14760" extrusionOk="0">
                  <a:moveTo>
                    <a:pt x="429" y="7371"/>
                  </a:moveTo>
                  <a:lnTo>
                    <a:pt x="7370" y="14331"/>
                  </a:lnTo>
                  <a:lnTo>
                    <a:pt x="14331" y="7371"/>
                  </a:lnTo>
                  <a:lnTo>
                    <a:pt x="7370" y="429"/>
                  </a:lnTo>
                  <a:close/>
                  <a:moveTo>
                    <a:pt x="7370" y="14759"/>
                  </a:moveTo>
                  <a:lnTo>
                    <a:pt x="1" y="7371"/>
                  </a:lnTo>
                  <a:lnTo>
                    <a:pt x="7370" y="1"/>
                  </a:lnTo>
                  <a:lnTo>
                    <a:pt x="14759" y="737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8" name="Google Shape;2208;p76"/>
            <p:cNvSpPr/>
            <p:nvPr/>
          </p:nvSpPr>
          <p:spPr>
            <a:xfrm>
              <a:off x="5114532" y="3102061"/>
              <a:ext cx="234975" cy="235000"/>
            </a:xfrm>
            <a:custGeom>
              <a:avLst/>
              <a:gdLst/>
              <a:ahLst/>
              <a:cxnLst/>
              <a:rect l="l" t="t" r="r" b="b"/>
              <a:pathLst>
                <a:path w="9399" h="9400" extrusionOk="0">
                  <a:moveTo>
                    <a:pt x="447" y="4691"/>
                  </a:moveTo>
                  <a:lnTo>
                    <a:pt x="4690" y="8953"/>
                  </a:lnTo>
                  <a:lnTo>
                    <a:pt x="8952" y="4691"/>
                  </a:lnTo>
                  <a:lnTo>
                    <a:pt x="4690" y="448"/>
                  </a:lnTo>
                  <a:close/>
                  <a:moveTo>
                    <a:pt x="4690" y="9399"/>
                  </a:moveTo>
                  <a:lnTo>
                    <a:pt x="0" y="4691"/>
                  </a:lnTo>
                  <a:lnTo>
                    <a:pt x="4690" y="1"/>
                  </a:lnTo>
                  <a:lnTo>
                    <a:pt x="9399" y="469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09" name="Google Shape;2209;p76"/>
          <p:cNvGrpSpPr/>
          <p:nvPr/>
        </p:nvGrpSpPr>
        <p:grpSpPr>
          <a:xfrm rot="10800000" flipH="1">
            <a:off x="-309809" y="2691848"/>
            <a:ext cx="2872292" cy="2378232"/>
            <a:chOff x="2210400" y="2558550"/>
            <a:chExt cx="971025" cy="804000"/>
          </a:xfrm>
        </p:grpSpPr>
        <p:sp>
          <p:nvSpPr>
            <p:cNvPr id="2210" name="Google Shape;2210;p76"/>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1" name="Google Shape;2211;p76"/>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2" name="Google Shape;2212;p76"/>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3" name="Google Shape;2213;p76"/>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4" name="Google Shape;2214;p76"/>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5" name="Google Shape;2215;p76"/>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6" name="Google Shape;2216;p76"/>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7" name="Google Shape;2217;p76"/>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18" name="Google Shape;2218;p76"/>
          <p:cNvSpPr/>
          <p:nvPr/>
        </p:nvSpPr>
        <p:spPr>
          <a:xfrm rot="10800000" flipH="1">
            <a:off x="-94215" y="3081101"/>
            <a:ext cx="2441112" cy="2439739"/>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9" name="Google Shape;2219;p76"/>
          <p:cNvSpPr/>
          <p:nvPr/>
        </p:nvSpPr>
        <p:spPr>
          <a:xfrm>
            <a:off x="8316930" y="151129"/>
            <a:ext cx="823936" cy="823879"/>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0" name="Google Shape;2220;p76"/>
          <p:cNvSpPr/>
          <p:nvPr/>
        </p:nvSpPr>
        <p:spPr>
          <a:xfrm flipH="1">
            <a:off x="7508346" y="-1174824"/>
            <a:ext cx="2441112" cy="2439739"/>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21" name="Google Shape;2221;p76"/>
          <p:cNvGrpSpPr/>
          <p:nvPr/>
        </p:nvGrpSpPr>
        <p:grpSpPr>
          <a:xfrm flipH="1">
            <a:off x="6947190" y="-119799"/>
            <a:ext cx="3563418" cy="3276021"/>
            <a:chOff x="4765450" y="2817950"/>
            <a:chExt cx="894275" cy="822150"/>
          </a:xfrm>
        </p:grpSpPr>
        <p:sp>
          <p:nvSpPr>
            <p:cNvPr id="2222" name="Google Shape;2222;p76"/>
            <p:cNvSpPr/>
            <p:nvPr/>
          </p:nvSpPr>
          <p:spPr>
            <a:xfrm>
              <a:off x="4837550" y="2817950"/>
              <a:ext cx="822175" cy="822150"/>
            </a:xfrm>
            <a:custGeom>
              <a:avLst/>
              <a:gdLst/>
              <a:ahLst/>
              <a:cxnLst/>
              <a:rect l="l" t="t" r="r" b="b"/>
              <a:pathLst>
                <a:path w="32887" h="32886" extrusionOk="0">
                  <a:moveTo>
                    <a:pt x="429" y="16452"/>
                  </a:moveTo>
                  <a:lnTo>
                    <a:pt x="16434" y="32458"/>
                  </a:lnTo>
                  <a:lnTo>
                    <a:pt x="32439"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3" name="Google Shape;2223;p76"/>
            <p:cNvSpPr/>
            <p:nvPr/>
          </p:nvSpPr>
          <p:spPr>
            <a:xfrm>
              <a:off x="4813375"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4" name="Google Shape;2224;p76"/>
            <p:cNvSpPr/>
            <p:nvPr/>
          </p:nvSpPr>
          <p:spPr>
            <a:xfrm>
              <a:off x="4789625" y="2817950"/>
              <a:ext cx="822175" cy="822150"/>
            </a:xfrm>
            <a:custGeom>
              <a:avLst/>
              <a:gdLst/>
              <a:ahLst/>
              <a:cxnLst/>
              <a:rect l="l" t="t" r="r" b="b"/>
              <a:pathLst>
                <a:path w="32887" h="32886" extrusionOk="0">
                  <a:moveTo>
                    <a:pt x="429" y="16452"/>
                  </a:moveTo>
                  <a:lnTo>
                    <a:pt x="16434" y="32458"/>
                  </a:lnTo>
                  <a:lnTo>
                    <a:pt x="32440"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5" name="Google Shape;2225;p76"/>
            <p:cNvSpPr/>
            <p:nvPr/>
          </p:nvSpPr>
          <p:spPr>
            <a:xfrm>
              <a:off x="4765450"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36"/>
        <p:cNvGrpSpPr/>
        <p:nvPr/>
      </p:nvGrpSpPr>
      <p:grpSpPr>
        <a:xfrm>
          <a:off x="0" y="0"/>
          <a:ext cx="0" cy="0"/>
          <a:chOff x="0" y="0"/>
          <a:chExt cx="0" cy="0"/>
        </a:xfrm>
      </p:grpSpPr>
      <p:sp>
        <p:nvSpPr>
          <p:cNvPr id="137" name="Google Shape;137;p44"/>
          <p:cNvSpPr txBox="1">
            <a:spLocks noGrp="1"/>
          </p:cNvSpPr>
          <p:nvPr>
            <p:ph type="title"/>
          </p:nvPr>
        </p:nvSpPr>
        <p:spPr>
          <a:xfrm>
            <a:off x="1506398" y="1559275"/>
            <a:ext cx="2574300" cy="527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1800">
                <a:latin typeface="Space Grotesk Medium"/>
                <a:ea typeface="Space Grotesk Medium"/>
                <a:cs typeface="Space Grotesk Medium"/>
                <a:sym typeface="Space Grotesk Medium"/>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38" name="Google Shape;138;p44"/>
          <p:cNvSpPr txBox="1">
            <a:spLocks noGrp="1"/>
          </p:cNvSpPr>
          <p:nvPr>
            <p:ph type="title" idx="2"/>
          </p:nvPr>
        </p:nvSpPr>
        <p:spPr>
          <a:xfrm>
            <a:off x="730301" y="1711675"/>
            <a:ext cx="776100" cy="527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b="1"/>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39" name="Google Shape;139;p44"/>
          <p:cNvSpPr txBox="1">
            <a:spLocks noGrp="1"/>
          </p:cNvSpPr>
          <p:nvPr>
            <p:ph type="subTitle" idx="1"/>
          </p:nvPr>
        </p:nvSpPr>
        <p:spPr>
          <a:xfrm>
            <a:off x="1506390" y="1996550"/>
            <a:ext cx="25743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p44"/>
          <p:cNvSpPr txBox="1">
            <a:spLocks noGrp="1"/>
          </p:cNvSpPr>
          <p:nvPr>
            <p:ph type="title" idx="3"/>
          </p:nvPr>
        </p:nvSpPr>
        <p:spPr>
          <a:xfrm>
            <a:off x="1506523" y="3272625"/>
            <a:ext cx="2574300" cy="527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1800">
                <a:latin typeface="Space Grotesk Medium"/>
                <a:ea typeface="Space Grotesk Medium"/>
                <a:cs typeface="Space Grotesk Medium"/>
                <a:sym typeface="Space Grotesk Medium"/>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41" name="Google Shape;141;p44"/>
          <p:cNvSpPr txBox="1">
            <a:spLocks noGrp="1"/>
          </p:cNvSpPr>
          <p:nvPr>
            <p:ph type="title" idx="4"/>
          </p:nvPr>
        </p:nvSpPr>
        <p:spPr>
          <a:xfrm>
            <a:off x="730469" y="3425025"/>
            <a:ext cx="776100" cy="527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b="1"/>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42" name="Google Shape;142;p44"/>
          <p:cNvSpPr txBox="1">
            <a:spLocks noGrp="1"/>
          </p:cNvSpPr>
          <p:nvPr>
            <p:ph type="subTitle" idx="5"/>
          </p:nvPr>
        </p:nvSpPr>
        <p:spPr>
          <a:xfrm>
            <a:off x="1506514" y="3709900"/>
            <a:ext cx="25743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p44"/>
          <p:cNvSpPr txBox="1">
            <a:spLocks noGrp="1"/>
          </p:cNvSpPr>
          <p:nvPr>
            <p:ph type="title" idx="6"/>
          </p:nvPr>
        </p:nvSpPr>
        <p:spPr>
          <a:xfrm>
            <a:off x="5045226" y="1559275"/>
            <a:ext cx="2574300" cy="527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1800">
                <a:latin typeface="Space Grotesk Medium"/>
                <a:ea typeface="Space Grotesk Medium"/>
                <a:cs typeface="Space Grotesk Medium"/>
                <a:sym typeface="Space Grotesk Medium"/>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44" name="Google Shape;144;p44"/>
          <p:cNvSpPr txBox="1">
            <a:spLocks noGrp="1"/>
          </p:cNvSpPr>
          <p:nvPr>
            <p:ph type="title" idx="7"/>
          </p:nvPr>
        </p:nvSpPr>
        <p:spPr>
          <a:xfrm>
            <a:off x="4281950" y="1711675"/>
            <a:ext cx="776400" cy="527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b="1"/>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45" name="Google Shape;145;p44"/>
          <p:cNvSpPr txBox="1">
            <a:spLocks noGrp="1"/>
          </p:cNvSpPr>
          <p:nvPr>
            <p:ph type="subTitle" idx="8"/>
          </p:nvPr>
        </p:nvSpPr>
        <p:spPr>
          <a:xfrm>
            <a:off x="5045218" y="1996550"/>
            <a:ext cx="25743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44"/>
          <p:cNvSpPr txBox="1">
            <a:spLocks noGrp="1"/>
          </p:cNvSpPr>
          <p:nvPr>
            <p:ph type="title" idx="9"/>
          </p:nvPr>
        </p:nvSpPr>
        <p:spPr>
          <a:xfrm>
            <a:off x="4282125" y="3425025"/>
            <a:ext cx="776400" cy="527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b="1"/>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grpSp>
        <p:nvGrpSpPr>
          <p:cNvPr id="147" name="Google Shape;147;p44"/>
          <p:cNvGrpSpPr/>
          <p:nvPr/>
        </p:nvGrpSpPr>
        <p:grpSpPr>
          <a:xfrm>
            <a:off x="-3302090" y="-450720"/>
            <a:ext cx="4015313" cy="3884503"/>
            <a:chOff x="5440750" y="1669400"/>
            <a:chExt cx="971525" cy="939875"/>
          </a:xfrm>
        </p:grpSpPr>
        <p:sp>
          <p:nvSpPr>
            <p:cNvPr id="148" name="Google Shape;148;p44"/>
            <p:cNvSpPr/>
            <p:nvPr/>
          </p:nvSpPr>
          <p:spPr>
            <a:xfrm>
              <a:off x="5511025" y="1669400"/>
              <a:ext cx="804475" cy="804025"/>
            </a:xfrm>
            <a:custGeom>
              <a:avLst/>
              <a:gdLst/>
              <a:ahLst/>
              <a:cxnLst/>
              <a:rect l="l" t="t" r="r" b="b"/>
              <a:pathLst>
                <a:path w="32179" h="32161" extrusionOk="0">
                  <a:moveTo>
                    <a:pt x="447" y="16081"/>
                  </a:moveTo>
                  <a:lnTo>
                    <a:pt x="16098" y="31714"/>
                  </a:lnTo>
                  <a:lnTo>
                    <a:pt x="31731" y="16081"/>
                  </a:lnTo>
                  <a:lnTo>
                    <a:pt x="16098" y="429"/>
                  </a:lnTo>
                  <a:close/>
                  <a:moveTo>
                    <a:pt x="16098" y="32160"/>
                  </a:moveTo>
                  <a:lnTo>
                    <a:pt x="0" y="16081"/>
                  </a:lnTo>
                  <a:lnTo>
                    <a:pt x="16098" y="1"/>
                  </a:lnTo>
                  <a:lnTo>
                    <a:pt x="32178"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44"/>
            <p:cNvSpPr/>
            <p:nvPr/>
          </p:nvSpPr>
          <p:spPr>
            <a:xfrm>
              <a:off x="5487750"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44"/>
            <p:cNvSpPr/>
            <p:nvPr/>
          </p:nvSpPr>
          <p:spPr>
            <a:xfrm>
              <a:off x="5464475" y="1669400"/>
              <a:ext cx="804025" cy="804025"/>
            </a:xfrm>
            <a:custGeom>
              <a:avLst/>
              <a:gdLst/>
              <a:ahLst/>
              <a:cxnLst/>
              <a:rect l="l" t="t" r="r" b="b"/>
              <a:pathLst>
                <a:path w="32161" h="32161" extrusionOk="0">
                  <a:moveTo>
                    <a:pt x="429" y="16081"/>
                  </a:moveTo>
                  <a:lnTo>
                    <a:pt x="16081" y="31714"/>
                  </a:lnTo>
                  <a:lnTo>
                    <a:pt x="31714"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44"/>
            <p:cNvSpPr/>
            <p:nvPr/>
          </p:nvSpPr>
          <p:spPr>
            <a:xfrm>
              <a:off x="5440750" y="1669400"/>
              <a:ext cx="804475" cy="804025"/>
            </a:xfrm>
            <a:custGeom>
              <a:avLst/>
              <a:gdLst/>
              <a:ahLst/>
              <a:cxnLst/>
              <a:rect l="l" t="t" r="r" b="b"/>
              <a:pathLst>
                <a:path w="32179" h="32161" extrusionOk="0">
                  <a:moveTo>
                    <a:pt x="447" y="16081"/>
                  </a:moveTo>
                  <a:lnTo>
                    <a:pt x="16081" y="31714"/>
                  </a:lnTo>
                  <a:lnTo>
                    <a:pt x="31732" y="16081"/>
                  </a:lnTo>
                  <a:lnTo>
                    <a:pt x="16081" y="429"/>
                  </a:lnTo>
                  <a:close/>
                  <a:moveTo>
                    <a:pt x="16081" y="32160"/>
                  </a:moveTo>
                  <a:lnTo>
                    <a:pt x="1" y="16081"/>
                  </a:lnTo>
                  <a:lnTo>
                    <a:pt x="16081" y="1"/>
                  </a:lnTo>
                  <a:lnTo>
                    <a:pt x="32179"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44"/>
            <p:cNvSpPr/>
            <p:nvPr/>
          </p:nvSpPr>
          <p:spPr>
            <a:xfrm>
              <a:off x="5607800" y="1669400"/>
              <a:ext cx="804475" cy="804025"/>
            </a:xfrm>
            <a:custGeom>
              <a:avLst/>
              <a:gdLst/>
              <a:ahLst/>
              <a:cxnLst/>
              <a:rect l="l" t="t" r="r" b="b"/>
              <a:pathLst>
                <a:path w="32179" h="32161" extrusionOk="0">
                  <a:moveTo>
                    <a:pt x="447" y="16081"/>
                  </a:moveTo>
                  <a:lnTo>
                    <a:pt x="16080" y="31714"/>
                  </a:lnTo>
                  <a:lnTo>
                    <a:pt x="31731" y="16081"/>
                  </a:lnTo>
                  <a:lnTo>
                    <a:pt x="16080" y="429"/>
                  </a:lnTo>
                  <a:close/>
                  <a:moveTo>
                    <a:pt x="16080" y="32160"/>
                  </a:moveTo>
                  <a:lnTo>
                    <a:pt x="0" y="16081"/>
                  </a:lnTo>
                  <a:lnTo>
                    <a:pt x="16080" y="1"/>
                  </a:lnTo>
                  <a:lnTo>
                    <a:pt x="32178"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44"/>
            <p:cNvSpPr/>
            <p:nvPr/>
          </p:nvSpPr>
          <p:spPr>
            <a:xfrm>
              <a:off x="5584525"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44"/>
            <p:cNvSpPr/>
            <p:nvPr/>
          </p:nvSpPr>
          <p:spPr>
            <a:xfrm>
              <a:off x="5561275" y="1669400"/>
              <a:ext cx="804000" cy="804025"/>
            </a:xfrm>
            <a:custGeom>
              <a:avLst/>
              <a:gdLst/>
              <a:ahLst/>
              <a:cxnLst/>
              <a:rect l="l" t="t" r="r" b="b"/>
              <a:pathLst>
                <a:path w="32160" h="32161" extrusionOk="0">
                  <a:moveTo>
                    <a:pt x="428" y="16081"/>
                  </a:moveTo>
                  <a:lnTo>
                    <a:pt x="16080" y="31714"/>
                  </a:lnTo>
                  <a:lnTo>
                    <a:pt x="31713" y="16081"/>
                  </a:lnTo>
                  <a:lnTo>
                    <a:pt x="16080" y="429"/>
                  </a:lnTo>
                  <a:close/>
                  <a:moveTo>
                    <a:pt x="16080" y="32160"/>
                  </a:moveTo>
                  <a:lnTo>
                    <a:pt x="0" y="16081"/>
                  </a:lnTo>
                  <a:lnTo>
                    <a:pt x="16080" y="1"/>
                  </a:lnTo>
                  <a:lnTo>
                    <a:pt x="32159"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44"/>
            <p:cNvSpPr/>
            <p:nvPr/>
          </p:nvSpPr>
          <p:spPr>
            <a:xfrm>
              <a:off x="5537525" y="1669400"/>
              <a:ext cx="804025" cy="804025"/>
            </a:xfrm>
            <a:custGeom>
              <a:avLst/>
              <a:gdLst/>
              <a:ahLst/>
              <a:cxnLst/>
              <a:rect l="l" t="t" r="r" b="b"/>
              <a:pathLst>
                <a:path w="32161" h="32161" extrusionOk="0">
                  <a:moveTo>
                    <a:pt x="448" y="16081"/>
                  </a:moveTo>
                  <a:lnTo>
                    <a:pt x="16081" y="31714"/>
                  </a:lnTo>
                  <a:lnTo>
                    <a:pt x="31732"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44"/>
            <p:cNvSpPr/>
            <p:nvPr/>
          </p:nvSpPr>
          <p:spPr>
            <a:xfrm>
              <a:off x="6167975" y="2118400"/>
              <a:ext cx="150775" cy="151225"/>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44"/>
            <p:cNvSpPr/>
            <p:nvPr/>
          </p:nvSpPr>
          <p:spPr>
            <a:xfrm>
              <a:off x="6162400" y="2112825"/>
              <a:ext cx="161925" cy="161925"/>
            </a:xfrm>
            <a:custGeom>
              <a:avLst/>
              <a:gdLst/>
              <a:ahLst/>
              <a:cxnLst/>
              <a:rect l="l" t="t" r="r" b="b"/>
              <a:pathLst>
                <a:path w="6477" h="6477" extrusionOk="0">
                  <a:moveTo>
                    <a:pt x="428" y="3238"/>
                  </a:moveTo>
                  <a:lnTo>
                    <a:pt x="3238" y="6049"/>
                  </a:lnTo>
                  <a:lnTo>
                    <a:pt x="6030" y="3238"/>
                  </a:lnTo>
                  <a:lnTo>
                    <a:pt x="3238" y="447"/>
                  </a:lnTo>
                  <a:close/>
                  <a:moveTo>
                    <a:pt x="3238" y="6477"/>
                  </a:moveTo>
                  <a:lnTo>
                    <a:pt x="0" y="3238"/>
                  </a:lnTo>
                  <a:lnTo>
                    <a:pt x="3238" y="0"/>
                  </a:lnTo>
                  <a:lnTo>
                    <a:pt x="6477" y="3238"/>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44"/>
            <p:cNvSpPr/>
            <p:nvPr/>
          </p:nvSpPr>
          <p:spPr>
            <a:xfrm>
              <a:off x="6190775" y="2141200"/>
              <a:ext cx="105175" cy="105175"/>
            </a:xfrm>
            <a:custGeom>
              <a:avLst/>
              <a:gdLst/>
              <a:ahLst/>
              <a:cxnLst/>
              <a:rect l="l" t="t" r="r" b="b"/>
              <a:pathLst>
                <a:path w="4207" h="4207" extrusionOk="0">
                  <a:moveTo>
                    <a:pt x="428" y="2103"/>
                  </a:moveTo>
                  <a:lnTo>
                    <a:pt x="2103" y="3778"/>
                  </a:lnTo>
                  <a:lnTo>
                    <a:pt x="3760" y="2103"/>
                  </a:lnTo>
                  <a:lnTo>
                    <a:pt x="2103" y="447"/>
                  </a:lnTo>
                  <a:close/>
                  <a:moveTo>
                    <a:pt x="2103" y="4206"/>
                  </a:moveTo>
                  <a:lnTo>
                    <a:pt x="0" y="2103"/>
                  </a:lnTo>
                  <a:lnTo>
                    <a:pt x="2103" y="0"/>
                  </a:lnTo>
                  <a:lnTo>
                    <a:pt x="4206" y="2103"/>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44"/>
            <p:cNvSpPr/>
            <p:nvPr/>
          </p:nvSpPr>
          <p:spPr>
            <a:xfrm>
              <a:off x="6060950" y="2061175"/>
              <a:ext cx="500" cy="950"/>
            </a:xfrm>
            <a:custGeom>
              <a:avLst/>
              <a:gdLst/>
              <a:ahLst/>
              <a:cxnLst/>
              <a:rect l="l" t="t" r="r" b="b"/>
              <a:pathLst>
                <a:path w="20" h="38" extrusionOk="0">
                  <a:moveTo>
                    <a:pt x="20" y="0"/>
                  </a:moveTo>
                  <a:lnTo>
                    <a:pt x="1" y="19"/>
                  </a:lnTo>
                  <a:lnTo>
                    <a:pt x="20" y="37"/>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44"/>
            <p:cNvSpPr/>
            <p:nvPr/>
          </p:nvSpPr>
          <p:spPr>
            <a:xfrm>
              <a:off x="6061425" y="2060700"/>
              <a:ext cx="500" cy="2350"/>
            </a:xfrm>
            <a:custGeom>
              <a:avLst/>
              <a:gdLst/>
              <a:ahLst/>
              <a:cxnLst/>
              <a:rect l="l" t="t" r="r" b="b"/>
              <a:pathLst>
                <a:path w="20" h="94" extrusionOk="0">
                  <a:moveTo>
                    <a:pt x="19" y="1"/>
                  </a:moveTo>
                  <a:lnTo>
                    <a:pt x="1" y="19"/>
                  </a:lnTo>
                  <a:lnTo>
                    <a:pt x="1" y="56"/>
                  </a:lnTo>
                  <a:lnTo>
                    <a:pt x="19" y="94"/>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44"/>
            <p:cNvSpPr/>
            <p:nvPr/>
          </p:nvSpPr>
          <p:spPr>
            <a:xfrm>
              <a:off x="6061900" y="2060225"/>
              <a:ext cx="950" cy="3300"/>
            </a:xfrm>
            <a:custGeom>
              <a:avLst/>
              <a:gdLst/>
              <a:ahLst/>
              <a:cxnLst/>
              <a:rect l="l" t="t" r="r" b="b"/>
              <a:pathLst>
                <a:path w="38" h="132" extrusionOk="0">
                  <a:moveTo>
                    <a:pt x="37" y="1"/>
                  </a:moveTo>
                  <a:lnTo>
                    <a:pt x="0" y="20"/>
                  </a:lnTo>
                  <a:lnTo>
                    <a:pt x="0" y="113"/>
                  </a:lnTo>
                  <a:lnTo>
                    <a:pt x="37" y="131"/>
                  </a:lnTo>
                  <a:lnTo>
                    <a:pt x="37"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44"/>
            <p:cNvSpPr/>
            <p:nvPr/>
          </p:nvSpPr>
          <p:spPr>
            <a:xfrm>
              <a:off x="6062825" y="2059775"/>
              <a:ext cx="500" cy="4200"/>
            </a:xfrm>
            <a:custGeom>
              <a:avLst/>
              <a:gdLst/>
              <a:ahLst/>
              <a:cxnLst/>
              <a:rect l="l" t="t" r="r" b="b"/>
              <a:pathLst>
                <a:path w="20" h="168" extrusionOk="0">
                  <a:moveTo>
                    <a:pt x="19" y="0"/>
                  </a:moveTo>
                  <a:lnTo>
                    <a:pt x="0" y="19"/>
                  </a:lnTo>
                  <a:lnTo>
                    <a:pt x="0" y="149"/>
                  </a:lnTo>
                  <a:lnTo>
                    <a:pt x="19" y="16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44"/>
            <p:cNvSpPr/>
            <p:nvPr/>
          </p:nvSpPr>
          <p:spPr>
            <a:xfrm>
              <a:off x="6063300" y="2058850"/>
              <a:ext cx="475" cy="5600"/>
            </a:xfrm>
            <a:custGeom>
              <a:avLst/>
              <a:gdLst/>
              <a:ahLst/>
              <a:cxnLst/>
              <a:rect l="l" t="t" r="r" b="b"/>
              <a:pathLst>
                <a:path w="19" h="224" extrusionOk="0">
                  <a:moveTo>
                    <a:pt x="19" y="0"/>
                  </a:moveTo>
                  <a:lnTo>
                    <a:pt x="0" y="37"/>
                  </a:lnTo>
                  <a:lnTo>
                    <a:pt x="0" y="205"/>
                  </a:lnTo>
                  <a:lnTo>
                    <a:pt x="19" y="22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44"/>
            <p:cNvSpPr/>
            <p:nvPr/>
          </p:nvSpPr>
          <p:spPr>
            <a:xfrm>
              <a:off x="6063750" y="2058375"/>
              <a:ext cx="500" cy="6550"/>
            </a:xfrm>
            <a:custGeom>
              <a:avLst/>
              <a:gdLst/>
              <a:ahLst/>
              <a:cxnLst/>
              <a:rect l="l" t="t" r="r" b="b"/>
              <a:pathLst>
                <a:path w="20" h="262" extrusionOk="0">
                  <a:moveTo>
                    <a:pt x="19" y="1"/>
                  </a:moveTo>
                  <a:lnTo>
                    <a:pt x="1" y="19"/>
                  </a:lnTo>
                  <a:lnTo>
                    <a:pt x="1" y="242"/>
                  </a:lnTo>
                  <a:lnTo>
                    <a:pt x="19" y="26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44"/>
            <p:cNvSpPr/>
            <p:nvPr/>
          </p:nvSpPr>
          <p:spPr>
            <a:xfrm>
              <a:off x="6064225" y="2057900"/>
              <a:ext cx="475" cy="7475"/>
            </a:xfrm>
            <a:custGeom>
              <a:avLst/>
              <a:gdLst/>
              <a:ahLst/>
              <a:cxnLst/>
              <a:rect l="l" t="t" r="r" b="b"/>
              <a:pathLst>
                <a:path w="19" h="299" extrusionOk="0">
                  <a:moveTo>
                    <a:pt x="19" y="1"/>
                  </a:moveTo>
                  <a:lnTo>
                    <a:pt x="0" y="20"/>
                  </a:lnTo>
                  <a:lnTo>
                    <a:pt x="0" y="280"/>
                  </a:lnTo>
                  <a:lnTo>
                    <a:pt x="19" y="29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44"/>
            <p:cNvSpPr/>
            <p:nvPr/>
          </p:nvSpPr>
          <p:spPr>
            <a:xfrm>
              <a:off x="6064675" y="2057450"/>
              <a:ext cx="500" cy="8850"/>
            </a:xfrm>
            <a:custGeom>
              <a:avLst/>
              <a:gdLst/>
              <a:ahLst/>
              <a:cxnLst/>
              <a:rect l="l" t="t" r="r" b="b"/>
              <a:pathLst>
                <a:path w="20" h="354" extrusionOk="0">
                  <a:moveTo>
                    <a:pt x="19" y="0"/>
                  </a:moveTo>
                  <a:lnTo>
                    <a:pt x="1" y="19"/>
                  </a:lnTo>
                  <a:lnTo>
                    <a:pt x="1" y="317"/>
                  </a:lnTo>
                  <a:lnTo>
                    <a:pt x="19" y="35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44"/>
            <p:cNvSpPr/>
            <p:nvPr/>
          </p:nvSpPr>
          <p:spPr>
            <a:xfrm>
              <a:off x="6065150" y="2056975"/>
              <a:ext cx="950" cy="9800"/>
            </a:xfrm>
            <a:custGeom>
              <a:avLst/>
              <a:gdLst/>
              <a:ahLst/>
              <a:cxnLst/>
              <a:rect l="l" t="t" r="r" b="b"/>
              <a:pathLst>
                <a:path w="38" h="392" extrusionOk="0">
                  <a:moveTo>
                    <a:pt x="38" y="1"/>
                  </a:moveTo>
                  <a:lnTo>
                    <a:pt x="0" y="19"/>
                  </a:lnTo>
                  <a:lnTo>
                    <a:pt x="0" y="373"/>
                  </a:lnTo>
                  <a:lnTo>
                    <a:pt x="38" y="392"/>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44"/>
            <p:cNvSpPr/>
            <p:nvPr/>
          </p:nvSpPr>
          <p:spPr>
            <a:xfrm>
              <a:off x="6066075" y="2056525"/>
              <a:ext cx="500" cy="10725"/>
            </a:xfrm>
            <a:custGeom>
              <a:avLst/>
              <a:gdLst/>
              <a:ahLst/>
              <a:cxnLst/>
              <a:rect l="l" t="t" r="r" b="b"/>
              <a:pathLst>
                <a:path w="20" h="429" extrusionOk="0">
                  <a:moveTo>
                    <a:pt x="19" y="0"/>
                  </a:moveTo>
                  <a:lnTo>
                    <a:pt x="1" y="19"/>
                  </a:lnTo>
                  <a:lnTo>
                    <a:pt x="1" y="410"/>
                  </a:lnTo>
                  <a:lnTo>
                    <a:pt x="19" y="42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44"/>
            <p:cNvSpPr/>
            <p:nvPr/>
          </p:nvSpPr>
          <p:spPr>
            <a:xfrm>
              <a:off x="6066550" y="2055575"/>
              <a:ext cx="475" cy="12125"/>
            </a:xfrm>
            <a:custGeom>
              <a:avLst/>
              <a:gdLst/>
              <a:ahLst/>
              <a:cxnLst/>
              <a:rect l="l" t="t" r="r" b="b"/>
              <a:pathLst>
                <a:path w="19" h="485" extrusionOk="0">
                  <a:moveTo>
                    <a:pt x="19" y="1"/>
                  </a:moveTo>
                  <a:lnTo>
                    <a:pt x="0" y="38"/>
                  </a:lnTo>
                  <a:lnTo>
                    <a:pt x="0" y="466"/>
                  </a:lnTo>
                  <a:lnTo>
                    <a:pt x="19" y="48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44"/>
            <p:cNvSpPr/>
            <p:nvPr/>
          </p:nvSpPr>
          <p:spPr>
            <a:xfrm>
              <a:off x="6067000" y="2055125"/>
              <a:ext cx="500" cy="13050"/>
            </a:xfrm>
            <a:custGeom>
              <a:avLst/>
              <a:gdLst/>
              <a:ahLst/>
              <a:cxnLst/>
              <a:rect l="l" t="t" r="r" b="b"/>
              <a:pathLst>
                <a:path w="20" h="522" extrusionOk="0">
                  <a:moveTo>
                    <a:pt x="20" y="0"/>
                  </a:moveTo>
                  <a:lnTo>
                    <a:pt x="1" y="19"/>
                  </a:lnTo>
                  <a:lnTo>
                    <a:pt x="1" y="503"/>
                  </a:lnTo>
                  <a:lnTo>
                    <a:pt x="20" y="521"/>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44"/>
            <p:cNvSpPr/>
            <p:nvPr/>
          </p:nvSpPr>
          <p:spPr>
            <a:xfrm>
              <a:off x="6067475" y="2054650"/>
              <a:ext cx="500" cy="13975"/>
            </a:xfrm>
            <a:custGeom>
              <a:avLst/>
              <a:gdLst/>
              <a:ahLst/>
              <a:cxnLst/>
              <a:rect l="l" t="t" r="r" b="b"/>
              <a:pathLst>
                <a:path w="20" h="559" extrusionOk="0">
                  <a:moveTo>
                    <a:pt x="19" y="1"/>
                  </a:moveTo>
                  <a:lnTo>
                    <a:pt x="1" y="19"/>
                  </a:lnTo>
                  <a:lnTo>
                    <a:pt x="1" y="540"/>
                  </a:lnTo>
                  <a:lnTo>
                    <a:pt x="19" y="55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44"/>
            <p:cNvSpPr/>
            <p:nvPr/>
          </p:nvSpPr>
          <p:spPr>
            <a:xfrm>
              <a:off x="6067950" y="2054200"/>
              <a:ext cx="475" cy="15375"/>
            </a:xfrm>
            <a:custGeom>
              <a:avLst/>
              <a:gdLst/>
              <a:ahLst/>
              <a:cxnLst/>
              <a:rect l="l" t="t" r="r" b="b"/>
              <a:pathLst>
                <a:path w="19" h="615" extrusionOk="0">
                  <a:moveTo>
                    <a:pt x="19" y="0"/>
                  </a:moveTo>
                  <a:lnTo>
                    <a:pt x="0" y="19"/>
                  </a:lnTo>
                  <a:lnTo>
                    <a:pt x="0" y="577"/>
                  </a:lnTo>
                  <a:lnTo>
                    <a:pt x="19" y="61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44"/>
            <p:cNvSpPr/>
            <p:nvPr/>
          </p:nvSpPr>
          <p:spPr>
            <a:xfrm>
              <a:off x="6068400" y="2053725"/>
              <a:ext cx="950" cy="16300"/>
            </a:xfrm>
            <a:custGeom>
              <a:avLst/>
              <a:gdLst/>
              <a:ahLst/>
              <a:cxnLst/>
              <a:rect l="l" t="t" r="r" b="b"/>
              <a:pathLst>
                <a:path w="38" h="652" extrusionOk="0">
                  <a:moveTo>
                    <a:pt x="38" y="0"/>
                  </a:moveTo>
                  <a:lnTo>
                    <a:pt x="1" y="19"/>
                  </a:lnTo>
                  <a:lnTo>
                    <a:pt x="1" y="633"/>
                  </a:lnTo>
                  <a:lnTo>
                    <a:pt x="38" y="652"/>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44"/>
            <p:cNvSpPr/>
            <p:nvPr/>
          </p:nvSpPr>
          <p:spPr>
            <a:xfrm>
              <a:off x="6069325" y="2053250"/>
              <a:ext cx="500" cy="17250"/>
            </a:xfrm>
            <a:custGeom>
              <a:avLst/>
              <a:gdLst/>
              <a:ahLst/>
              <a:cxnLst/>
              <a:rect l="l" t="t" r="r" b="b"/>
              <a:pathLst>
                <a:path w="20" h="690" extrusionOk="0">
                  <a:moveTo>
                    <a:pt x="20" y="1"/>
                  </a:moveTo>
                  <a:lnTo>
                    <a:pt x="1" y="19"/>
                  </a:lnTo>
                  <a:lnTo>
                    <a:pt x="1" y="671"/>
                  </a:lnTo>
                  <a:lnTo>
                    <a:pt x="20" y="689"/>
                  </a:lnTo>
                  <a:lnTo>
                    <a:pt x="2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44"/>
            <p:cNvSpPr/>
            <p:nvPr/>
          </p:nvSpPr>
          <p:spPr>
            <a:xfrm>
              <a:off x="6069800" y="2052325"/>
              <a:ext cx="500" cy="18650"/>
            </a:xfrm>
            <a:custGeom>
              <a:avLst/>
              <a:gdLst/>
              <a:ahLst/>
              <a:cxnLst/>
              <a:rect l="l" t="t" r="r" b="b"/>
              <a:pathLst>
                <a:path w="20" h="746" extrusionOk="0">
                  <a:moveTo>
                    <a:pt x="19" y="1"/>
                  </a:moveTo>
                  <a:lnTo>
                    <a:pt x="1" y="38"/>
                  </a:lnTo>
                  <a:lnTo>
                    <a:pt x="1" y="726"/>
                  </a:lnTo>
                  <a:lnTo>
                    <a:pt x="19" y="74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44"/>
            <p:cNvSpPr/>
            <p:nvPr/>
          </p:nvSpPr>
          <p:spPr>
            <a:xfrm>
              <a:off x="6070275" y="2051875"/>
              <a:ext cx="475" cy="19550"/>
            </a:xfrm>
            <a:custGeom>
              <a:avLst/>
              <a:gdLst/>
              <a:ahLst/>
              <a:cxnLst/>
              <a:rect l="l" t="t" r="r" b="b"/>
              <a:pathLst>
                <a:path w="19" h="782" extrusionOk="0">
                  <a:moveTo>
                    <a:pt x="19" y="0"/>
                  </a:moveTo>
                  <a:lnTo>
                    <a:pt x="0" y="19"/>
                  </a:lnTo>
                  <a:lnTo>
                    <a:pt x="0" y="763"/>
                  </a:lnTo>
                  <a:lnTo>
                    <a:pt x="19" y="78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44"/>
            <p:cNvSpPr/>
            <p:nvPr/>
          </p:nvSpPr>
          <p:spPr>
            <a:xfrm>
              <a:off x="6070725" y="2051400"/>
              <a:ext cx="500" cy="20500"/>
            </a:xfrm>
            <a:custGeom>
              <a:avLst/>
              <a:gdLst/>
              <a:ahLst/>
              <a:cxnLst/>
              <a:rect l="l" t="t" r="r" b="b"/>
              <a:pathLst>
                <a:path w="20" h="820" extrusionOk="0">
                  <a:moveTo>
                    <a:pt x="19" y="0"/>
                  </a:moveTo>
                  <a:lnTo>
                    <a:pt x="1" y="19"/>
                  </a:lnTo>
                  <a:lnTo>
                    <a:pt x="1" y="801"/>
                  </a:lnTo>
                  <a:lnTo>
                    <a:pt x="19" y="819"/>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44"/>
            <p:cNvSpPr/>
            <p:nvPr/>
          </p:nvSpPr>
          <p:spPr>
            <a:xfrm>
              <a:off x="6071200" y="2050925"/>
              <a:ext cx="500" cy="21900"/>
            </a:xfrm>
            <a:custGeom>
              <a:avLst/>
              <a:gdLst/>
              <a:ahLst/>
              <a:cxnLst/>
              <a:rect l="l" t="t" r="r" b="b"/>
              <a:pathLst>
                <a:path w="20" h="876" extrusionOk="0">
                  <a:moveTo>
                    <a:pt x="19" y="1"/>
                  </a:moveTo>
                  <a:lnTo>
                    <a:pt x="0" y="19"/>
                  </a:lnTo>
                  <a:lnTo>
                    <a:pt x="0" y="838"/>
                  </a:lnTo>
                  <a:lnTo>
                    <a:pt x="19" y="87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44"/>
            <p:cNvSpPr/>
            <p:nvPr/>
          </p:nvSpPr>
          <p:spPr>
            <a:xfrm>
              <a:off x="6071675" y="2050475"/>
              <a:ext cx="950" cy="22825"/>
            </a:xfrm>
            <a:custGeom>
              <a:avLst/>
              <a:gdLst/>
              <a:ahLst/>
              <a:cxnLst/>
              <a:rect l="l" t="t" r="r" b="b"/>
              <a:pathLst>
                <a:path w="38" h="913" extrusionOk="0">
                  <a:moveTo>
                    <a:pt x="37" y="0"/>
                  </a:moveTo>
                  <a:lnTo>
                    <a:pt x="0" y="19"/>
                  </a:lnTo>
                  <a:lnTo>
                    <a:pt x="0" y="893"/>
                  </a:lnTo>
                  <a:lnTo>
                    <a:pt x="37" y="912"/>
                  </a:lnTo>
                  <a:lnTo>
                    <a:pt x="37"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44"/>
            <p:cNvSpPr/>
            <p:nvPr/>
          </p:nvSpPr>
          <p:spPr>
            <a:xfrm>
              <a:off x="6072600" y="2050000"/>
              <a:ext cx="475" cy="23750"/>
            </a:xfrm>
            <a:custGeom>
              <a:avLst/>
              <a:gdLst/>
              <a:ahLst/>
              <a:cxnLst/>
              <a:rect l="l" t="t" r="r" b="b"/>
              <a:pathLst>
                <a:path w="19" h="950" extrusionOk="0">
                  <a:moveTo>
                    <a:pt x="19" y="1"/>
                  </a:moveTo>
                  <a:lnTo>
                    <a:pt x="0" y="19"/>
                  </a:lnTo>
                  <a:lnTo>
                    <a:pt x="0" y="931"/>
                  </a:lnTo>
                  <a:lnTo>
                    <a:pt x="19" y="950"/>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44"/>
            <p:cNvSpPr/>
            <p:nvPr/>
          </p:nvSpPr>
          <p:spPr>
            <a:xfrm>
              <a:off x="6073050" y="2049075"/>
              <a:ext cx="500" cy="25150"/>
            </a:xfrm>
            <a:custGeom>
              <a:avLst/>
              <a:gdLst/>
              <a:ahLst/>
              <a:cxnLst/>
              <a:rect l="l" t="t" r="r" b="b"/>
              <a:pathLst>
                <a:path w="20" h="1006" extrusionOk="0">
                  <a:moveTo>
                    <a:pt x="19" y="0"/>
                  </a:moveTo>
                  <a:lnTo>
                    <a:pt x="1" y="38"/>
                  </a:lnTo>
                  <a:lnTo>
                    <a:pt x="1" y="987"/>
                  </a:lnTo>
                  <a:lnTo>
                    <a:pt x="19" y="1005"/>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44"/>
            <p:cNvSpPr/>
            <p:nvPr/>
          </p:nvSpPr>
          <p:spPr>
            <a:xfrm>
              <a:off x="6073525" y="2048600"/>
              <a:ext cx="500" cy="26075"/>
            </a:xfrm>
            <a:custGeom>
              <a:avLst/>
              <a:gdLst/>
              <a:ahLst/>
              <a:cxnLst/>
              <a:rect l="l" t="t" r="r" b="b"/>
              <a:pathLst>
                <a:path w="20" h="1043" extrusionOk="0">
                  <a:moveTo>
                    <a:pt x="19" y="1"/>
                  </a:moveTo>
                  <a:lnTo>
                    <a:pt x="0" y="19"/>
                  </a:lnTo>
                  <a:lnTo>
                    <a:pt x="0" y="1024"/>
                  </a:lnTo>
                  <a:lnTo>
                    <a:pt x="19" y="1043"/>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44"/>
            <p:cNvSpPr/>
            <p:nvPr/>
          </p:nvSpPr>
          <p:spPr>
            <a:xfrm>
              <a:off x="6074000" y="2048150"/>
              <a:ext cx="475" cy="27000"/>
            </a:xfrm>
            <a:custGeom>
              <a:avLst/>
              <a:gdLst/>
              <a:ahLst/>
              <a:cxnLst/>
              <a:rect l="l" t="t" r="r" b="b"/>
              <a:pathLst>
                <a:path w="19" h="1080" extrusionOk="0">
                  <a:moveTo>
                    <a:pt x="19" y="0"/>
                  </a:moveTo>
                  <a:lnTo>
                    <a:pt x="0" y="19"/>
                  </a:lnTo>
                  <a:lnTo>
                    <a:pt x="0" y="1061"/>
                  </a:lnTo>
                  <a:lnTo>
                    <a:pt x="19" y="108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44"/>
            <p:cNvSpPr/>
            <p:nvPr/>
          </p:nvSpPr>
          <p:spPr>
            <a:xfrm>
              <a:off x="6074450" y="2047675"/>
              <a:ext cx="500" cy="28400"/>
            </a:xfrm>
            <a:custGeom>
              <a:avLst/>
              <a:gdLst/>
              <a:ahLst/>
              <a:cxnLst/>
              <a:rect l="l" t="t" r="r" b="b"/>
              <a:pathLst>
                <a:path w="20" h="1136" extrusionOk="0">
                  <a:moveTo>
                    <a:pt x="19" y="1"/>
                  </a:moveTo>
                  <a:lnTo>
                    <a:pt x="1" y="19"/>
                  </a:lnTo>
                  <a:lnTo>
                    <a:pt x="1" y="1099"/>
                  </a:lnTo>
                  <a:lnTo>
                    <a:pt x="19" y="1136"/>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44"/>
            <p:cNvSpPr/>
            <p:nvPr/>
          </p:nvSpPr>
          <p:spPr>
            <a:xfrm>
              <a:off x="6074925" y="2047200"/>
              <a:ext cx="950" cy="29350"/>
            </a:xfrm>
            <a:custGeom>
              <a:avLst/>
              <a:gdLst/>
              <a:ahLst/>
              <a:cxnLst/>
              <a:rect l="l" t="t" r="r" b="b"/>
              <a:pathLst>
                <a:path w="38" h="1174" extrusionOk="0">
                  <a:moveTo>
                    <a:pt x="38" y="1"/>
                  </a:moveTo>
                  <a:lnTo>
                    <a:pt x="0" y="20"/>
                  </a:lnTo>
                  <a:lnTo>
                    <a:pt x="0" y="1155"/>
                  </a:lnTo>
                  <a:lnTo>
                    <a:pt x="38" y="1173"/>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44"/>
            <p:cNvSpPr/>
            <p:nvPr/>
          </p:nvSpPr>
          <p:spPr>
            <a:xfrm>
              <a:off x="6075850" y="2046750"/>
              <a:ext cx="500" cy="30250"/>
            </a:xfrm>
            <a:custGeom>
              <a:avLst/>
              <a:gdLst/>
              <a:ahLst/>
              <a:cxnLst/>
              <a:rect l="l" t="t" r="r" b="b"/>
              <a:pathLst>
                <a:path w="20" h="1210" extrusionOk="0">
                  <a:moveTo>
                    <a:pt x="19" y="0"/>
                  </a:moveTo>
                  <a:lnTo>
                    <a:pt x="1" y="19"/>
                  </a:lnTo>
                  <a:lnTo>
                    <a:pt x="1" y="1191"/>
                  </a:lnTo>
                  <a:lnTo>
                    <a:pt x="19" y="121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44"/>
            <p:cNvSpPr/>
            <p:nvPr/>
          </p:nvSpPr>
          <p:spPr>
            <a:xfrm>
              <a:off x="6076325" y="2045825"/>
              <a:ext cx="475" cy="31650"/>
            </a:xfrm>
            <a:custGeom>
              <a:avLst/>
              <a:gdLst/>
              <a:ahLst/>
              <a:cxnLst/>
              <a:rect l="l" t="t" r="r" b="b"/>
              <a:pathLst>
                <a:path w="19" h="1266" extrusionOk="0">
                  <a:moveTo>
                    <a:pt x="19" y="0"/>
                  </a:moveTo>
                  <a:lnTo>
                    <a:pt x="0" y="37"/>
                  </a:lnTo>
                  <a:lnTo>
                    <a:pt x="0" y="1247"/>
                  </a:lnTo>
                  <a:lnTo>
                    <a:pt x="19" y="1266"/>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44"/>
            <p:cNvSpPr/>
            <p:nvPr/>
          </p:nvSpPr>
          <p:spPr>
            <a:xfrm>
              <a:off x="6076775" y="2045350"/>
              <a:ext cx="500" cy="32600"/>
            </a:xfrm>
            <a:custGeom>
              <a:avLst/>
              <a:gdLst/>
              <a:ahLst/>
              <a:cxnLst/>
              <a:rect l="l" t="t" r="r" b="b"/>
              <a:pathLst>
                <a:path w="20" h="1304" extrusionOk="0">
                  <a:moveTo>
                    <a:pt x="19" y="0"/>
                  </a:moveTo>
                  <a:lnTo>
                    <a:pt x="1" y="19"/>
                  </a:lnTo>
                  <a:lnTo>
                    <a:pt x="1" y="1285"/>
                  </a:lnTo>
                  <a:lnTo>
                    <a:pt x="19" y="130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44"/>
            <p:cNvSpPr/>
            <p:nvPr/>
          </p:nvSpPr>
          <p:spPr>
            <a:xfrm>
              <a:off x="6077250" y="2044875"/>
              <a:ext cx="475" cy="33525"/>
            </a:xfrm>
            <a:custGeom>
              <a:avLst/>
              <a:gdLst/>
              <a:ahLst/>
              <a:cxnLst/>
              <a:rect l="l" t="t" r="r" b="b"/>
              <a:pathLst>
                <a:path w="19" h="1341" extrusionOk="0">
                  <a:moveTo>
                    <a:pt x="19" y="1"/>
                  </a:moveTo>
                  <a:lnTo>
                    <a:pt x="0" y="19"/>
                  </a:lnTo>
                  <a:lnTo>
                    <a:pt x="0" y="1322"/>
                  </a:lnTo>
                  <a:lnTo>
                    <a:pt x="19" y="134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44"/>
            <p:cNvSpPr/>
            <p:nvPr/>
          </p:nvSpPr>
          <p:spPr>
            <a:xfrm>
              <a:off x="6077700" y="2044425"/>
              <a:ext cx="500" cy="34925"/>
            </a:xfrm>
            <a:custGeom>
              <a:avLst/>
              <a:gdLst/>
              <a:ahLst/>
              <a:cxnLst/>
              <a:rect l="l" t="t" r="r" b="b"/>
              <a:pathLst>
                <a:path w="20" h="1397" extrusionOk="0">
                  <a:moveTo>
                    <a:pt x="20" y="0"/>
                  </a:moveTo>
                  <a:lnTo>
                    <a:pt x="1" y="19"/>
                  </a:lnTo>
                  <a:lnTo>
                    <a:pt x="1" y="1359"/>
                  </a:lnTo>
                  <a:lnTo>
                    <a:pt x="20" y="1396"/>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44"/>
            <p:cNvSpPr/>
            <p:nvPr/>
          </p:nvSpPr>
          <p:spPr>
            <a:xfrm>
              <a:off x="6078175" y="2043950"/>
              <a:ext cx="950" cy="35850"/>
            </a:xfrm>
            <a:custGeom>
              <a:avLst/>
              <a:gdLst/>
              <a:ahLst/>
              <a:cxnLst/>
              <a:rect l="l" t="t" r="r" b="b"/>
              <a:pathLst>
                <a:path w="38" h="1434" extrusionOk="0">
                  <a:moveTo>
                    <a:pt x="38" y="1"/>
                  </a:moveTo>
                  <a:lnTo>
                    <a:pt x="1" y="19"/>
                  </a:lnTo>
                  <a:lnTo>
                    <a:pt x="1" y="1415"/>
                  </a:lnTo>
                  <a:lnTo>
                    <a:pt x="38" y="1434"/>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44"/>
            <p:cNvSpPr/>
            <p:nvPr/>
          </p:nvSpPr>
          <p:spPr>
            <a:xfrm>
              <a:off x="6079100" y="2043500"/>
              <a:ext cx="500" cy="36775"/>
            </a:xfrm>
            <a:custGeom>
              <a:avLst/>
              <a:gdLst/>
              <a:ahLst/>
              <a:cxnLst/>
              <a:rect l="l" t="t" r="r" b="b"/>
              <a:pathLst>
                <a:path w="20" h="1471" extrusionOk="0">
                  <a:moveTo>
                    <a:pt x="19" y="0"/>
                  </a:moveTo>
                  <a:lnTo>
                    <a:pt x="1" y="19"/>
                  </a:lnTo>
                  <a:lnTo>
                    <a:pt x="1" y="1452"/>
                  </a:lnTo>
                  <a:lnTo>
                    <a:pt x="19" y="147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44"/>
            <p:cNvSpPr/>
            <p:nvPr/>
          </p:nvSpPr>
          <p:spPr>
            <a:xfrm>
              <a:off x="6079575" y="2042550"/>
              <a:ext cx="500" cy="38175"/>
            </a:xfrm>
            <a:custGeom>
              <a:avLst/>
              <a:gdLst/>
              <a:ahLst/>
              <a:cxnLst/>
              <a:rect l="l" t="t" r="r" b="b"/>
              <a:pathLst>
                <a:path w="20" h="1527" extrusionOk="0">
                  <a:moveTo>
                    <a:pt x="19" y="1"/>
                  </a:moveTo>
                  <a:lnTo>
                    <a:pt x="0" y="38"/>
                  </a:lnTo>
                  <a:lnTo>
                    <a:pt x="0" y="1508"/>
                  </a:lnTo>
                  <a:lnTo>
                    <a:pt x="19" y="152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44"/>
            <p:cNvSpPr/>
            <p:nvPr/>
          </p:nvSpPr>
          <p:spPr>
            <a:xfrm>
              <a:off x="6080050" y="2042100"/>
              <a:ext cx="475" cy="39100"/>
            </a:xfrm>
            <a:custGeom>
              <a:avLst/>
              <a:gdLst/>
              <a:ahLst/>
              <a:cxnLst/>
              <a:rect l="l" t="t" r="r" b="b"/>
              <a:pathLst>
                <a:path w="19" h="1564" extrusionOk="0">
                  <a:moveTo>
                    <a:pt x="19" y="0"/>
                  </a:moveTo>
                  <a:lnTo>
                    <a:pt x="0" y="19"/>
                  </a:lnTo>
                  <a:lnTo>
                    <a:pt x="0" y="1545"/>
                  </a:lnTo>
                  <a:lnTo>
                    <a:pt x="19" y="156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44"/>
            <p:cNvSpPr/>
            <p:nvPr/>
          </p:nvSpPr>
          <p:spPr>
            <a:xfrm>
              <a:off x="6080500" y="2041625"/>
              <a:ext cx="500" cy="40050"/>
            </a:xfrm>
            <a:custGeom>
              <a:avLst/>
              <a:gdLst/>
              <a:ahLst/>
              <a:cxnLst/>
              <a:rect l="l" t="t" r="r" b="b"/>
              <a:pathLst>
                <a:path w="20" h="1602" extrusionOk="0">
                  <a:moveTo>
                    <a:pt x="19" y="1"/>
                  </a:moveTo>
                  <a:lnTo>
                    <a:pt x="1" y="19"/>
                  </a:lnTo>
                  <a:lnTo>
                    <a:pt x="1" y="1582"/>
                  </a:lnTo>
                  <a:lnTo>
                    <a:pt x="19" y="160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44"/>
            <p:cNvSpPr/>
            <p:nvPr/>
          </p:nvSpPr>
          <p:spPr>
            <a:xfrm>
              <a:off x="6080975" y="2041150"/>
              <a:ext cx="475" cy="41450"/>
            </a:xfrm>
            <a:custGeom>
              <a:avLst/>
              <a:gdLst/>
              <a:ahLst/>
              <a:cxnLst/>
              <a:rect l="l" t="t" r="r" b="b"/>
              <a:pathLst>
                <a:path w="19" h="1658" extrusionOk="0">
                  <a:moveTo>
                    <a:pt x="19" y="1"/>
                  </a:moveTo>
                  <a:lnTo>
                    <a:pt x="0" y="20"/>
                  </a:lnTo>
                  <a:lnTo>
                    <a:pt x="0" y="1620"/>
                  </a:lnTo>
                  <a:lnTo>
                    <a:pt x="19" y="165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44"/>
            <p:cNvSpPr/>
            <p:nvPr/>
          </p:nvSpPr>
          <p:spPr>
            <a:xfrm>
              <a:off x="6081425" y="2040700"/>
              <a:ext cx="975" cy="42350"/>
            </a:xfrm>
            <a:custGeom>
              <a:avLst/>
              <a:gdLst/>
              <a:ahLst/>
              <a:cxnLst/>
              <a:rect l="l" t="t" r="r" b="b"/>
              <a:pathLst>
                <a:path w="39" h="1694" extrusionOk="0">
                  <a:moveTo>
                    <a:pt x="38" y="0"/>
                  </a:moveTo>
                  <a:lnTo>
                    <a:pt x="1" y="19"/>
                  </a:lnTo>
                  <a:lnTo>
                    <a:pt x="1" y="1675"/>
                  </a:lnTo>
                  <a:lnTo>
                    <a:pt x="38" y="1694"/>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44"/>
            <p:cNvSpPr/>
            <p:nvPr/>
          </p:nvSpPr>
          <p:spPr>
            <a:xfrm>
              <a:off x="6082375" y="2040225"/>
              <a:ext cx="475" cy="43300"/>
            </a:xfrm>
            <a:custGeom>
              <a:avLst/>
              <a:gdLst/>
              <a:ahLst/>
              <a:cxnLst/>
              <a:rect l="l" t="t" r="r" b="b"/>
              <a:pathLst>
                <a:path w="19" h="1732" extrusionOk="0">
                  <a:moveTo>
                    <a:pt x="19" y="1"/>
                  </a:moveTo>
                  <a:lnTo>
                    <a:pt x="0" y="19"/>
                  </a:lnTo>
                  <a:lnTo>
                    <a:pt x="0" y="1713"/>
                  </a:lnTo>
                  <a:lnTo>
                    <a:pt x="19" y="1732"/>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44"/>
            <p:cNvSpPr/>
            <p:nvPr/>
          </p:nvSpPr>
          <p:spPr>
            <a:xfrm>
              <a:off x="6082825" y="2039300"/>
              <a:ext cx="500" cy="44700"/>
            </a:xfrm>
            <a:custGeom>
              <a:avLst/>
              <a:gdLst/>
              <a:ahLst/>
              <a:cxnLst/>
              <a:rect l="l" t="t" r="r" b="b"/>
              <a:pathLst>
                <a:path w="20" h="1788" extrusionOk="0">
                  <a:moveTo>
                    <a:pt x="19" y="1"/>
                  </a:moveTo>
                  <a:lnTo>
                    <a:pt x="1" y="38"/>
                  </a:lnTo>
                  <a:lnTo>
                    <a:pt x="1" y="1769"/>
                  </a:lnTo>
                  <a:lnTo>
                    <a:pt x="19" y="178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44"/>
            <p:cNvSpPr/>
            <p:nvPr/>
          </p:nvSpPr>
          <p:spPr>
            <a:xfrm>
              <a:off x="6083300" y="2038825"/>
              <a:ext cx="475" cy="45625"/>
            </a:xfrm>
            <a:custGeom>
              <a:avLst/>
              <a:gdLst/>
              <a:ahLst/>
              <a:cxnLst/>
              <a:rect l="l" t="t" r="r" b="b"/>
              <a:pathLst>
                <a:path w="19" h="1825" extrusionOk="0">
                  <a:moveTo>
                    <a:pt x="19" y="1"/>
                  </a:moveTo>
                  <a:lnTo>
                    <a:pt x="0" y="20"/>
                  </a:lnTo>
                  <a:lnTo>
                    <a:pt x="0" y="1806"/>
                  </a:lnTo>
                  <a:lnTo>
                    <a:pt x="19" y="182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44"/>
            <p:cNvSpPr/>
            <p:nvPr/>
          </p:nvSpPr>
          <p:spPr>
            <a:xfrm>
              <a:off x="6083750" y="2038375"/>
              <a:ext cx="500" cy="46550"/>
            </a:xfrm>
            <a:custGeom>
              <a:avLst/>
              <a:gdLst/>
              <a:ahLst/>
              <a:cxnLst/>
              <a:rect l="l" t="t" r="r" b="b"/>
              <a:pathLst>
                <a:path w="20" h="1862" extrusionOk="0">
                  <a:moveTo>
                    <a:pt x="20" y="0"/>
                  </a:moveTo>
                  <a:lnTo>
                    <a:pt x="1" y="19"/>
                  </a:lnTo>
                  <a:lnTo>
                    <a:pt x="1" y="1843"/>
                  </a:lnTo>
                  <a:lnTo>
                    <a:pt x="20" y="1861"/>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44"/>
            <p:cNvSpPr/>
            <p:nvPr/>
          </p:nvSpPr>
          <p:spPr>
            <a:xfrm>
              <a:off x="6084225" y="2037900"/>
              <a:ext cx="500" cy="47950"/>
            </a:xfrm>
            <a:custGeom>
              <a:avLst/>
              <a:gdLst/>
              <a:ahLst/>
              <a:cxnLst/>
              <a:rect l="l" t="t" r="r" b="b"/>
              <a:pathLst>
                <a:path w="20" h="1918" extrusionOk="0">
                  <a:moveTo>
                    <a:pt x="19" y="1"/>
                  </a:moveTo>
                  <a:lnTo>
                    <a:pt x="1" y="19"/>
                  </a:lnTo>
                  <a:lnTo>
                    <a:pt x="1" y="1880"/>
                  </a:lnTo>
                  <a:lnTo>
                    <a:pt x="19" y="191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44"/>
            <p:cNvSpPr/>
            <p:nvPr/>
          </p:nvSpPr>
          <p:spPr>
            <a:xfrm>
              <a:off x="6084700" y="2037450"/>
              <a:ext cx="950" cy="48875"/>
            </a:xfrm>
            <a:custGeom>
              <a:avLst/>
              <a:gdLst/>
              <a:ahLst/>
              <a:cxnLst/>
              <a:rect l="l" t="t" r="r" b="b"/>
              <a:pathLst>
                <a:path w="38" h="1955" extrusionOk="0">
                  <a:moveTo>
                    <a:pt x="37" y="0"/>
                  </a:moveTo>
                  <a:lnTo>
                    <a:pt x="0" y="19"/>
                  </a:lnTo>
                  <a:lnTo>
                    <a:pt x="0" y="1936"/>
                  </a:lnTo>
                  <a:lnTo>
                    <a:pt x="37" y="1954"/>
                  </a:lnTo>
                  <a:lnTo>
                    <a:pt x="37"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44"/>
            <p:cNvSpPr/>
            <p:nvPr/>
          </p:nvSpPr>
          <p:spPr>
            <a:xfrm>
              <a:off x="6085625" y="2036975"/>
              <a:ext cx="475" cy="49800"/>
            </a:xfrm>
            <a:custGeom>
              <a:avLst/>
              <a:gdLst/>
              <a:ahLst/>
              <a:cxnLst/>
              <a:rect l="l" t="t" r="r" b="b"/>
              <a:pathLst>
                <a:path w="19" h="1992" extrusionOk="0">
                  <a:moveTo>
                    <a:pt x="19" y="0"/>
                  </a:moveTo>
                  <a:lnTo>
                    <a:pt x="0" y="19"/>
                  </a:lnTo>
                  <a:lnTo>
                    <a:pt x="0" y="1973"/>
                  </a:lnTo>
                  <a:lnTo>
                    <a:pt x="19" y="199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44"/>
            <p:cNvSpPr/>
            <p:nvPr/>
          </p:nvSpPr>
          <p:spPr>
            <a:xfrm>
              <a:off x="6086075" y="2036050"/>
              <a:ext cx="500" cy="51200"/>
            </a:xfrm>
            <a:custGeom>
              <a:avLst/>
              <a:gdLst/>
              <a:ahLst/>
              <a:cxnLst/>
              <a:rect l="l" t="t" r="r" b="b"/>
              <a:pathLst>
                <a:path w="20" h="2048" extrusionOk="0">
                  <a:moveTo>
                    <a:pt x="20" y="0"/>
                  </a:moveTo>
                  <a:lnTo>
                    <a:pt x="1" y="37"/>
                  </a:lnTo>
                  <a:lnTo>
                    <a:pt x="1" y="2029"/>
                  </a:lnTo>
                  <a:lnTo>
                    <a:pt x="20" y="2047"/>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44"/>
            <p:cNvSpPr/>
            <p:nvPr/>
          </p:nvSpPr>
          <p:spPr>
            <a:xfrm>
              <a:off x="6086550" y="2035575"/>
              <a:ext cx="500" cy="52150"/>
            </a:xfrm>
            <a:custGeom>
              <a:avLst/>
              <a:gdLst/>
              <a:ahLst/>
              <a:cxnLst/>
              <a:rect l="l" t="t" r="r" b="b"/>
              <a:pathLst>
                <a:path w="20" h="2086" extrusionOk="0">
                  <a:moveTo>
                    <a:pt x="19" y="1"/>
                  </a:moveTo>
                  <a:lnTo>
                    <a:pt x="1" y="19"/>
                  </a:lnTo>
                  <a:lnTo>
                    <a:pt x="1" y="2066"/>
                  </a:lnTo>
                  <a:lnTo>
                    <a:pt x="19" y="208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44"/>
            <p:cNvSpPr/>
            <p:nvPr/>
          </p:nvSpPr>
          <p:spPr>
            <a:xfrm>
              <a:off x="6087025" y="2035125"/>
              <a:ext cx="475" cy="53050"/>
            </a:xfrm>
            <a:custGeom>
              <a:avLst/>
              <a:gdLst/>
              <a:ahLst/>
              <a:cxnLst/>
              <a:rect l="l" t="t" r="r" b="b"/>
              <a:pathLst>
                <a:path w="19" h="2122" extrusionOk="0">
                  <a:moveTo>
                    <a:pt x="19" y="0"/>
                  </a:moveTo>
                  <a:lnTo>
                    <a:pt x="0" y="19"/>
                  </a:lnTo>
                  <a:lnTo>
                    <a:pt x="0" y="2103"/>
                  </a:lnTo>
                  <a:lnTo>
                    <a:pt x="19" y="212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44"/>
            <p:cNvSpPr/>
            <p:nvPr/>
          </p:nvSpPr>
          <p:spPr>
            <a:xfrm>
              <a:off x="6087475" y="2034650"/>
              <a:ext cx="500" cy="54450"/>
            </a:xfrm>
            <a:custGeom>
              <a:avLst/>
              <a:gdLst/>
              <a:ahLst/>
              <a:cxnLst/>
              <a:rect l="l" t="t" r="r" b="b"/>
              <a:pathLst>
                <a:path w="20" h="2178" extrusionOk="0">
                  <a:moveTo>
                    <a:pt x="19" y="0"/>
                  </a:moveTo>
                  <a:lnTo>
                    <a:pt x="1" y="19"/>
                  </a:lnTo>
                  <a:lnTo>
                    <a:pt x="1" y="2141"/>
                  </a:lnTo>
                  <a:lnTo>
                    <a:pt x="19" y="217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44"/>
            <p:cNvSpPr/>
            <p:nvPr/>
          </p:nvSpPr>
          <p:spPr>
            <a:xfrm>
              <a:off x="6087950" y="2034175"/>
              <a:ext cx="950" cy="55400"/>
            </a:xfrm>
            <a:custGeom>
              <a:avLst/>
              <a:gdLst/>
              <a:ahLst/>
              <a:cxnLst/>
              <a:rect l="l" t="t" r="r" b="b"/>
              <a:pathLst>
                <a:path w="38" h="2216" extrusionOk="0">
                  <a:moveTo>
                    <a:pt x="38" y="1"/>
                  </a:moveTo>
                  <a:lnTo>
                    <a:pt x="0" y="19"/>
                  </a:lnTo>
                  <a:lnTo>
                    <a:pt x="0" y="2197"/>
                  </a:lnTo>
                  <a:lnTo>
                    <a:pt x="38" y="2215"/>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44"/>
            <p:cNvSpPr/>
            <p:nvPr/>
          </p:nvSpPr>
          <p:spPr>
            <a:xfrm>
              <a:off x="6088875" y="2033725"/>
              <a:ext cx="500" cy="56325"/>
            </a:xfrm>
            <a:custGeom>
              <a:avLst/>
              <a:gdLst/>
              <a:ahLst/>
              <a:cxnLst/>
              <a:rect l="l" t="t" r="r" b="b"/>
              <a:pathLst>
                <a:path w="20" h="2253" extrusionOk="0">
                  <a:moveTo>
                    <a:pt x="19" y="0"/>
                  </a:moveTo>
                  <a:lnTo>
                    <a:pt x="1" y="19"/>
                  </a:lnTo>
                  <a:lnTo>
                    <a:pt x="1" y="2233"/>
                  </a:lnTo>
                  <a:lnTo>
                    <a:pt x="19" y="225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44"/>
            <p:cNvSpPr/>
            <p:nvPr/>
          </p:nvSpPr>
          <p:spPr>
            <a:xfrm>
              <a:off x="6089350" y="2032775"/>
              <a:ext cx="475" cy="57725"/>
            </a:xfrm>
            <a:custGeom>
              <a:avLst/>
              <a:gdLst/>
              <a:ahLst/>
              <a:cxnLst/>
              <a:rect l="l" t="t" r="r" b="b"/>
              <a:pathLst>
                <a:path w="19" h="2309" extrusionOk="0">
                  <a:moveTo>
                    <a:pt x="19" y="1"/>
                  </a:moveTo>
                  <a:lnTo>
                    <a:pt x="0" y="38"/>
                  </a:lnTo>
                  <a:lnTo>
                    <a:pt x="0" y="2290"/>
                  </a:lnTo>
                  <a:lnTo>
                    <a:pt x="19" y="230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44"/>
            <p:cNvSpPr/>
            <p:nvPr/>
          </p:nvSpPr>
          <p:spPr>
            <a:xfrm>
              <a:off x="6089800" y="2032775"/>
              <a:ext cx="500" cy="58200"/>
            </a:xfrm>
            <a:custGeom>
              <a:avLst/>
              <a:gdLst/>
              <a:ahLst/>
              <a:cxnLst/>
              <a:rect l="l" t="t" r="r" b="b"/>
              <a:pathLst>
                <a:path w="20" h="2328" extrusionOk="0">
                  <a:moveTo>
                    <a:pt x="1" y="1"/>
                  </a:moveTo>
                  <a:lnTo>
                    <a:pt x="1" y="2309"/>
                  </a:lnTo>
                  <a:lnTo>
                    <a:pt x="19" y="2327"/>
                  </a:lnTo>
                  <a:lnTo>
                    <a:pt x="19" y="230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44"/>
            <p:cNvSpPr/>
            <p:nvPr/>
          </p:nvSpPr>
          <p:spPr>
            <a:xfrm>
              <a:off x="6090275" y="2032775"/>
              <a:ext cx="500" cy="57725"/>
            </a:xfrm>
            <a:custGeom>
              <a:avLst/>
              <a:gdLst/>
              <a:ahLst/>
              <a:cxnLst/>
              <a:rect l="l" t="t" r="r" b="b"/>
              <a:pathLst>
                <a:path w="20" h="2309" extrusionOk="0">
                  <a:moveTo>
                    <a:pt x="0" y="1"/>
                  </a:moveTo>
                  <a:lnTo>
                    <a:pt x="0" y="2309"/>
                  </a:lnTo>
                  <a:lnTo>
                    <a:pt x="19" y="229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44"/>
            <p:cNvSpPr/>
            <p:nvPr/>
          </p:nvSpPr>
          <p:spPr>
            <a:xfrm>
              <a:off x="6090750" y="2033250"/>
              <a:ext cx="475" cy="56800"/>
            </a:xfrm>
            <a:custGeom>
              <a:avLst/>
              <a:gdLst/>
              <a:ahLst/>
              <a:cxnLst/>
              <a:rect l="l" t="t" r="r" b="b"/>
              <a:pathLst>
                <a:path w="19" h="2272" extrusionOk="0">
                  <a:moveTo>
                    <a:pt x="0" y="1"/>
                  </a:moveTo>
                  <a:lnTo>
                    <a:pt x="0" y="2271"/>
                  </a:lnTo>
                  <a:lnTo>
                    <a:pt x="19" y="2252"/>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44"/>
            <p:cNvSpPr/>
            <p:nvPr/>
          </p:nvSpPr>
          <p:spPr>
            <a:xfrm>
              <a:off x="6091200" y="2034175"/>
              <a:ext cx="950" cy="55400"/>
            </a:xfrm>
            <a:custGeom>
              <a:avLst/>
              <a:gdLst/>
              <a:ahLst/>
              <a:cxnLst/>
              <a:rect l="l" t="t" r="r" b="b"/>
              <a:pathLst>
                <a:path w="38" h="2216" extrusionOk="0">
                  <a:moveTo>
                    <a:pt x="1" y="1"/>
                  </a:moveTo>
                  <a:lnTo>
                    <a:pt x="1" y="2215"/>
                  </a:lnTo>
                  <a:lnTo>
                    <a:pt x="38" y="2197"/>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44"/>
            <p:cNvSpPr/>
            <p:nvPr/>
          </p:nvSpPr>
          <p:spPr>
            <a:xfrm>
              <a:off x="6092125" y="2034650"/>
              <a:ext cx="500" cy="54450"/>
            </a:xfrm>
            <a:custGeom>
              <a:avLst/>
              <a:gdLst/>
              <a:ahLst/>
              <a:cxnLst/>
              <a:rect l="l" t="t" r="r" b="b"/>
              <a:pathLst>
                <a:path w="20" h="2178" extrusionOk="0">
                  <a:moveTo>
                    <a:pt x="1" y="0"/>
                  </a:moveTo>
                  <a:lnTo>
                    <a:pt x="1" y="2178"/>
                  </a:lnTo>
                  <a:lnTo>
                    <a:pt x="20" y="2141"/>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44"/>
            <p:cNvSpPr/>
            <p:nvPr/>
          </p:nvSpPr>
          <p:spPr>
            <a:xfrm>
              <a:off x="6092600" y="2035125"/>
              <a:ext cx="500" cy="53050"/>
            </a:xfrm>
            <a:custGeom>
              <a:avLst/>
              <a:gdLst/>
              <a:ahLst/>
              <a:cxnLst/>
              <a:rect l="l" t="t" r="r" b="b"/>
              <a:pathLst>
                <a:path w="20" h="2122" extrusionOk="0">
                  <a:moveTo>
                    <a:pt x="1" y="0"/>
                  </a:moveTo>
                  <a:lnTo>
                    <a:pt x="1" y="2122"/>
                  </a:lnTo>
                  <a:lnTo>
                    <a:pt x="19" y="210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44"/>
            <p:cNvSpPr/>
            <p:nvPr/>
          </p:nvSpPr>
          <p:spPr>
            <a:xfrm>
              <a:off x="6093075" y="2035575"/>
              <a:ext cx="475" cy="52150"/>
            </a:xfrm>
            <a:custGeom>
              <a:avLst/>
              <a:gdLst/>
              <a:ahLst/>
              <a:cxnLst/>
              <a:rect l="l" t="t" r="r" b="b"/>
              <a:pathLst>
                <a:path w="19" h="2086" extrusionOk="0">
                  <a:moveTo>
                    <a:pt x="0" y="1"/>
                  </a:moveTo>
                  <a:lnTo>
                    <a:pt x="0" y="2085"/>
                  </a:lnTo>
                  <a:lnTo>
                    <a:pt x="19" y="2066"/>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44"/>
            <p:cNvSpPr/>
            <p:nvPr/>
          </p:nvSpPr>
          <p:spPr>
            <a:xfrm>
              <a:off x="6093525" y="2036050"/>
              <a:ext cx="500" cy="51200"/>
            </a:xfrm>
            <a:custGeom>
              <a:avLst/>
              <a:gdLst/>
              <a:ahLst/>
              <a:cxnLst/>
              <a:rect l="l" t="t" r="r" b="b"/>
              <a:pathLst>
                <a:path w="20" h="2048" extrusionOk="0">
                  <a:moveTo>
                    <a:pt x="1" y="0"/>
                  </a:moveTo>
                  <a:lnTo>
                    <a:pt x="1" y="2047"/>
                  </a:lnTo>
                  <a:lnTo>
                    <a:pt x="19" y="2029"/>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44"/>
            <p:cNvSpPr/>
            <p:nvPr/>
          </p:nvSpPr>
          <p:spPr>
            <a:xfrm>
              <a:off x="6094000" y="2036975"/>
              <a:ext cx="475" cy="49800"/>
            </a:xfrm>
            <a:custGeom>
              <a:avLst/>
              <a:gdLst/>
              <a:ahLst/>
              <a:cxnLst/>
              <a:rect l="l" t="t" r="r" b="b"/>
              <a:pathLst>
                <a:path w="19" h="1992" extrusionOk="0">
                  <a:moveTo>
                    <a:pt x="0" y="0"/>
                  </a:moveTo>
                  <a:lnTo>
                    <a:pt x="0" y="1992"/>
                  </a:lnTo>
                  <a:lnTo>
                    <a:pt x="19" y="1973"/>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44"/>
            <p:cNvSpPr/>
            <p:nvPr/>
          </p:nvSpPr>
          <p:spPr>
            <a:xfrm>
              <a:off x="6094450" y="2037450"/>
              <a:ext cx="975" cy="48875"/>
            </a:xfrm>
            <a:custGeom>
              <a:avLst/>
              <a:gdLst/>
              <a:ahLst/>
              <a:cxnLst/>
              <a:rect l="l" t="t" r="r" b="b"/>
              <a:pathLst>
                <a:path w="39" h="1955" extrusionOk="0">
                  <a:moveTo>
                    <a:pt x="1" y="0"/>
                  </a:moveTo>
                  <a:lnTo>
                    <a:pt x="1" y="1954"/>
                  </a:lnTo>
                  <a:lnTo>
                    <a:pt x="38" y="1936"/>
                  </a:lnTo>
                  <a:lnTo>
                    <a:pt x="38"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44"/>
            <p:cNvSpPr/>
            <p:nvPr/>
          </p:nvSpPr>
          <p:spPr>
            <a:xfrm>
              <a:off x="6095400" y="2037900"/>
              <a:ext cx="475" cy="47950"/>
            </a:xfrm>
            <a:custGeom>
              <a:avLst/>
              <a:gdLst/>
              <a:ahLst/>
              <a:cxnLst/>
              <a:rect l="l" t="t" r="r" b="b"/>
              <a:pathLst>
                <a:path w="19" h="1918" extrusionOk="0">
                  <a:moveTo>
                    <a:pt x="0" y="1"/>
                  </a:moveTo>
                  <a:lnTo>
                    <a:pt x="0" y="1918"/>
                  </a:lnTo>
                  <a:lnTo>
                    <a:pt x="19" y="1880"/>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44"/>
            <p:cNvSpPr/>
            <p:nvPr/>
          </p:nvSpPr>
          <p:spPr>
            <a:xfrm>
              <a:off x="6095850" y="2038375"/>
              <a:ext cx="500" cy="46550"/>
            </a:xfrm>
            <a:custGeom>
              <a:avLst/>
              <a:gdLst/>
              <a:ahLst/>
              <a:cxnLst/>
              <a:rect l="l" t="t" r="r" b="b"/>
              <a:pathLst>
                <a:path w="20" h="1862" extrusionOk="0">
                  <a:moveTo>
                    <a:pt x="1" y="0"/>
                  </a:moveTo>
                  <a:lnTo>
                    <a:pt x="1" y="1861"/>
                  </a:lnTo>
                  <a:lnTo>
                    <a:pt x="19" y="184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44"/>
            <p:cNvSpPr/>
            <p:nvPr/>
          </p:nvSpPr>
          <p:spPr>
            <a:xfrm>
              <a:off x="6096325" y="2038825"/>
              <a:ext cx="500" cy="45625"/>
            </a:xfrm>
            <a:custGeom>
              <a:avLst/>
              <a:gdLst/>
              <a:ahLst/>
              <a:cxnLst/>
              <a:rect l="l" t="t" r="r" b="b"/>
              <a:pathLst>
                <a:path w="20" h="1825" extrusionOk="0">
                  <a:moveTo>
                    <a:pt x="0" y="1"/>
                  </a:moveTo>
                  <a:lnTo>
                    <a:pt x="0" y="1825"/>
                  </a:lnTo>
                  <a:lnTo>
                    <a:pt x="19" y="1806"/>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44"/>
            <p:cNvSpPr/>
            <p:nvPr/>
          </p:nvSpPr>
          <p:spPr>
            <a:xfrm>
              <a:off x="6096800" y="2039300"/>
              <a:ext cx="475" cy="44700"/>
            </a:xfrm>
            <a:custGeom>
              <a:avLst/>
              <a:gdLst/>
              <a:ahLst/>
              <a:cxnLst/>
              <a:rect l="l" t="t" r="r" b="b"/>
              <a:pathLst>
                <a:path w="19" h="1788" extrusionOk="0">
                  <a:moveTo>
                    <a:pt x="0" y="1"/>
                  </a:moveTo>
                  <a:lnTo>
                    <a:pt x="0" y="1787"/>
                  </a:lnTo>
                  <a:lnTo>
                    <a:pt x="19" y="1769"/>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44"/>
            <p:cNvSpPr/>
            <p:nvPr/>
          </p:nvSpPr>
          <p:spPr>
            <a:xfrm>
              <a:off x="6097250" y="2040225"/>
              <a:ext cx="500" cy="43300"/>
            </a:xfrm>
            <a:custGeom>
              <a:avLst/>
              <a:gdLst/>
              <a:ahLst/>
              <a:cxnLst/>
              <a:rect l="l" t="t" r="r" b="b"/>
              <a:pathLst>
                <a:path w="20" h="1732" extrusionOk="0">
                  <a:moveTo>
                    <a:pt x="1" y="1"/>
                  </a:moveTo>
                  <a:lnTo>
                    <a:pt x="1" y="1732"/>
                  </a:lnTo>
                  <a:lnTo>
                    <a:pt x="19" y="1713"/>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44"/>
            <p:cNvSpPr/>
            <p:nvPr/>
          </p:nvSpPr>
          <p:spPr>
            <a:xfrm>
              <a:off x="6097725" y="2040700"/>
              <a:ext cx="950" cy="42350"/>
            </a:xfrm>
            <a:custGeom>
              <a:avLst/>
              <a:gdLst/>
              <a:ahLst/>
              <a:cxnLst/>
              <a:rect l="l" t="t" r="r" b="b"/>
              <a:pathLst>
                <a:path w="38" h="1694" extrusionOk="0">
                  <a:moveTo>
                    <a:pt x="0" y="0"/>
                  </a:moveTo>
                  <a:lnTo>
                    <a:pt x="0" y="1694"/>
                  </a:lnTo>
                  <a:lnTo>
                    <a:pt x="37" y="1675"/>
                  </a:lnTo>
                  <a:lnTo>
                    <a:pt x="37"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44"/>
            <p:cNvSpPr/>
            <p:nvPr/>
          </p:nvSpPr>
          <p:spPr>
            <a:xfrm>
              <a:off x="6098650" y="2041150"/>
              <a:ext cx="500" cy="41450"/>
            </a:xfrm>
            <a:custGeom>
              <a:avLst/>
              <a:gdLst/>
              <a:ahLst/>
              <a:cxnLst/>
              <a:rect l="l" t="t" r="r" b="b"/>
              <a:pathLst>
                <a:path w="20" h="1658" extrusionOk="0">
                  <a:moveTo>
                    <a:pt x="0" y="1"/>
                  </a:moveTo>
                  <a:lnTo>
                    <a:pt x="0" y="1657"/>
                  </a:lnTo>
                  <a:lnTo>
                    <a:pt x="19" y="162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44"/>
            <p:cNvSpPr/>
            <p:nvPr/>
          </p:nvSpPr>
          <p:spPr>
            <a:xfrm>
              <a:off x="6099125" y="2041625"/>
              <a:ext cx="475" cy="40050"/>
            </a:xfrm>
            <a:custGeom>
              <a:avLst/>
              <a:gdLst/>
              <a:ahLst/>
              <a:cxnLst/>
              <a:rect l="l" t="t" r="r" b="b"/>
              <a:pathLst>
                <a:path w="19" h="1602" extrusionOk="0">
                  <a:moveTo>
                    <a:pt x="0" y="1"/>
                  </a:moveTo>
                  <a:lnTo>
                    <a:pt x="0" y="1601"/>
                  </a:lnTo>
                  <a:lnTo>
                    <a:pt x="19" y="158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44"/>
            <p:cNvSpPr/>
            <p:nvPr/>
          </p:nvSpPr>
          <p:spPr>
            <a:xfrm>
              <a:off x="6099575" y="2042100"/>
              <a:ext cx="500" cy="39100"/>
            </a:xfrm>
            <a:custGeom>
              <a:avLst/>
              <a:gdLst/>
              <a:ahLst/>
              <a:cxnLst/>
              <a:rect l="l" t="t" r="r" b="b"/>
              <a:pathLst>
                <a:path w="20" h="1564" extrusionOk="0">
                  <a:moveTo>
                    <a:pt x="1" y="0"/>
                  </a:moveTo>
                  <a:lnTo>
                    <a:pt x="1" y="1563"/>
                  </a:lnTo>
                  <a:lnTo>
                    <a:pt x="19" y="1545"/>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44"/>
            <p:cNvSpPr/>
            <p:nvPr/>
          </p:nvSpPr>
          <p:spPr>
            <a:xfrm>
              <a:off x="6100050" y="2042550"/>
              <a:ext cx="475" cy="38175"/>
            </a:xfrm>
            <a:custGeom>
              <a:avLst/>
              <a:gdLst/>
              <a:ahLst/>
              <a:cxnLst/>
              <a:rect l="l" t="t" r="r" b="b"/>
              <a:pathLst>
                <a:path w="19" h="1527" extrusionOk="0">
                  <a:moveTo>
                    <a:pt x="0" y="1"/>
                  </a:moveTo>
                  <a:lnTo>
                    <a:pt x="0" y="1527"/>
                  </a:lnTo>
                  <a:lnTo>
                    <a:pt x="19" y="1508"/>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44"/>
            <p:cNvSpPr/>
            <p:nvPr/>
          </p:nvSpPr>
          <p:spPr>
            <a:xfrm>
              <a:off x="6100500" y="2043500"/>
              <a:ext cx="500" cy="36775"/>
            </a:xfrm>
            <a:custGeom>
              <a:avLst/>
              <a:gdLst/>
              <a:ahLst/>
              <a:cxnLst/>
              <a:rect l="l" t="t" r="r" b="b"/>
              <a:pathLst>
                <a:path w="20" h="1471" extrusionOk="0">
                  <a:moveTo>
                    <a:pt x="1" y="0"/>
                  </a:moveTo>
                  <a:lnTo>
                    <a:pt x="1" y="1470"/>
                  </a:lnTo>
                  <a:lnTo>
                    <a:pt x="20" y="1452"/>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44"/>
            <p:cNvSpPr/>
            <p:nvPr/>
          </p:nvSpPr>
          <p:spPr>
            <a:xfrm>
              <a:off x="6100975" y="2043950"/>
              <a:ext cx="950" cy="35850"/>
            </a:xfrm>
            <a:custGeom>
              <a:avLst/>
              <a:gdLst/>
              <a:ahLst/>
              <a:cxnLst/>
              <a:rect l="l" t="t" r="r" b="b"/>
              <a:pathLst>
                <a:path w="38" h="1434" extrusionOk="0">
                  <a:moveTo>
                    <a:pt x="1" y="1"/>
                  </a:moveTo>
                  <a:lnTo>
                    <a:pt x="1" y="1434"/>
                  </a:lnTo>
                  <a:lnTo>
                    <a:pt x="38" y="1415"/>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44"/>
            <p:cNvSpPr/>
            <p:nvPr/>
          </p:nvSpPr>
          <p:spPr>
            <a:xfrm>
              <a:off x="6101900" y="2044425"/>
              <a:ext cx="500" cy="34925"/>
            </a:xfrm>
            <a:custGeom>
              <a:avLst/>
              <a:gdLst/>
              <a:ahLst/>
              <a:cxnLst/>
              <a:rect l="l" t="t" r="r" b="b"/>
              <a:pathLst>
                <a:path w="20" h="1397" extrusionOk="0">
                  <a:moveTo>
                    <a:pt x="1" y="0"/>
                  </a:moveTo>
                  <a:lnTo>
                    <a:pt x="1" y="1396"/>
                  </a:lnTo>
                  <a:lnTo>
                    <a:pt x="19" y="1359"/>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44"/>
            <p:cNvSpPr/>
            <p:nvPr/>
          </p:nvSpPr>
          <p:spPr>
            <a:xfrm>
              <a:off x="6102375" y="2044875"/>
              <a:ext cx="475" cy="33525"/>
            </a:xfrm>
            <a:custGeom>
              <a:avLst/>
              <a:gdLst/>
              <a:ahLst/>
              <a:cxnLst/>
              <a:rect l="l" t="t" r="r" b="b"/>
              <a:pathLst>
                <a:path w="19" h="1341" extrusionOk="0">
                  <a:moveTo>
                    <a:pt x="0" y="1"/>
                  </a:moveTo>
                  <a:lnTo>
                    <a:pt x="0" y="1341"/>
                  </a:lnTo>
                  <a:lnTo>
                    <a:pt x="19" y="132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44"/>
            <p:cNvSpPr/>
            <p:nvPr/>
          </p:nvSpPr>
          <p:spPr>
            <a:xfrm>
              <a:off x="6102825" y="2045350"/>
              <a:ext cx="500" cy="32600"/>
            </a:xfrm>
            <a:custGeom>
              <a:avLst/>
              <a:gdLst/>
              <a:ahLst/>
              <a:cxnLst/>
              <a:rect l="l" t="t" r="r" b="b"/>
              <a:pathLst>
                <a:path w="20" h="1304" extrusionOk="0">
                  <a:moveTo>
                    <a:pt x="1" y="0"/>
                  </a:moveTo>
                  <a:lnTo>
                    <a:pt x="1" y="1303"/>
                  </a:lnTo>
                  <a:lnTo>
                    <a:pt x="20" y="1285"/>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44"/>
            <p:cNvSpPr/>
            <p:nvPr/>
          </p:nvSpPr>
          <p:spPr>
            <a:xfrm>
              <a:off x="6103300" y="2045825"/>
              <a:ext cx="500" cy="31650"/>
            </a:xfrm>
            <a:custGeom>
              <a:avLst/>
              <a:gdLst/>
              <a:ahLst/>
              <a:cxnLst/>
              <a:rect l="l" t="t" r="r" b="b"/>
              <a:pathLst>
                <a:path w="20" h="1266" extrusionOk="0">
                  <a:moveTo>
                    <a:pt x="1" y="0"/>
                  </a:moveTo>
                  <a:lnTo>
                    <a:pt x="1" y="1266"/>
                  </a:lnTo>
                  <a:lnTo>
                    <a:pt x="19" y="1247"/>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44"/>
            <p:cNvSpPr/>
            <p:nvPr/>
          </p:nvSpPr>
          <p:spPr>
            <a:xfrm>
              <a:off x="6103775" y="2046750"/>
              <a:ext cx="475" cy="30250"/>
            </a:xfrm>
            <a:custGeom>
              <a:avLst/>
              <a:gdLst/>
              <a:ahLst/>
              <a:cxnLst/>
              <a:rect l="l" t="t" r="r" b="b"/>
              <a:pathLst>
                <a:path w="19" h="1210" extrusionOk="0">
                  <a:moveTo>
                    <a:pt x="0" y="0"/>
                  </a:moveTo>
                  <a:lnTo>
                    <a:pt x="0" y="1210"/>
                  </a:lnTo>
                  <a:lnTo>
                    <a:pt x="19" y="1191"/>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44"/>
            <p:cNvSpPr/>
            <p:nvPr/>
          </p:nvSpPr>
          <p:spPr>
            <a:xfrm>
              <a:off x="6104225" y="2047200"/>
              <a:ext cx="950" cy="29350"/>
            </a:xfrm>
            <a:custGeom>
              <a:avLst/>
              <a:gdLst/>
              <a:ahLst/>
              <a:cxnLst/>
              <a:rect l="l" t="t" r="r" b="b"/>
              <a:pathLst>
                <a:path w="38" h="1174" extrusionOk="0">
                  <a:moveTo>
                    <a:pt x="1" y="1"/>
                  </a:moveTo>
                  <a:lnTo>
                    <a:pt x="1" y="1173"/>
                  </a:lnTo>
                  <a:lnTo>
                    <a:pt x="38" y="1155"/>
                  </a:lnTo>
                  <a:lnTo>
                    <a:pt x="38" y="20"/>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44"/>
            <p:cNvSpPr/>
            <p:nvPr/>
          </p:nvSpPr>
          <p:spPr>
            <a:xfrm>
              <a:off x="6105175" y="2047675"/>
              <a:ext cx="475" cy="28400"/>
            </a:xfrm>
            <a:custGeom>
              <a:avLst/>
              <a:gdLst/>
              <a:ahLst/>
              <a:cxnLst/>
              <a:rect l="l" t="t" r="r" b="b"/>
              <a:pathLst>
                <a:path w="19" h="1136" extrusionOk="0">
                  <a:moveTo>
                    <a:pt x="0" y="1"/>
                  </a:moveTo>
                  <a:lnTo>
                    <a:pt x="0" y="1136"/>
                  </a:lnTo>
                  <a:lnTo>
                    <a:pt x="19" y="1099"/>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44"/>
            <p:cNvSpPr/>
            <p:nvPr/>
          </p:nvSpPr>
          <p:spPr>
            <a:xfrm>
              <a:off x="6105625" y="2048150"/>
              <a:ext cx="500" cy="27000"/>
            </a:xfrm>
            <a:custGeom>
              <a:avLst/>
              <a:gdLst/>
              <a:ahLst/>
              <a:cxnLst/>
              <a:rect l="l" t="t" r="r" b="b"/>
              <a:pathLst>
                <a:path w="20" h="1080" extrusionOk="0">
                  <a:moveTo>
                    <a:pt x="1" y="0"/>
                  </a:moveTo>
                  <a:lnTo>
                    <a:pt x="1" y="1080"/>
                  </a:lnTo>
                  <a:lnTo>
                    <a:pt x="19" y="1061"/>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44"/>
            <p:cNvSpPr/>
            <p:nvPr/>
          </p:nvSpPr>
          <p:spPr>
            <a:xfrm>
              <a:off x="6106100" y="2048600"/>
              <a:ext cx="475" cy="26075"/>
            </a:xfrm>
            <a:custGeom>
              <a:avLst/>
              <a:gdLst/>
              <a:ahLst/>
              <a:cxnLst/>
              <a:rect l="l" t="t" r="r" b="b"/>
              <a:pathLst>
                <a:path w="19" h="1043" extrusionOk="0">
                  <a:moveTo>
                    <a:pt x="0" y="1"/>
                  </a:moveTo>
                  <a:lnTo>
                    <a:pt x="0" y="1043"/>
                  </a:lnTo>
                  <a:lnTo>
                    <a:pt x="19" y="1024"/>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44"/>
            <p:cNvSpPr/>
            <p:nvPr/>
          </p:nvSpPr>
          <p:spPr>
            <a:xfrm>
              <a:off x="6106550" y="2049075"/>
              <a:ext cx="500" cy="25150"/>
            </a:xfrm>
            <a:custGeom>
              <a:avLst/>
              <a:gdLst/>
              <a:ahLst/>
              <a:cxnLst/>
              <a:rect l="l" t="t" r="r" b="b"/>
              <a:pathLst>
                <a:path w="20" h="1006" extrusionOk="0">
                  <a:moveTo>
                    <a:pt x="1" y="0"/>
                  </a:moveTo>
                  <a:lnTo>
                    <a:pt x="1" y="1005"/>
                  </a:lnTo>
                  <a:lnTo>
                    <a:pt x="19" y="987"/>
                  </a:lnTo>
                  <a:lnTo>
                    <a:pt x="19" y="38"/>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44"/>
            <p:cNvSpPr/>
            <p:nvPr/>
          </p:nvSpPr>
          <p:spPr>
            <a:xfrm>
              <a:off x="6107025" y="2050000"/>
              <a:ext cx="500" cy="23750"/>
            </a:xfrm>
            <a:custGeom>
              <a:avLst/>
              <a:gdLst/>
              <a:ahLst/>
              <a:cxnLst/>
              <a:rect l="l" t="t" r="r" b="b"/>
              <a:pathLst>
                <a:path w="20" h="950" extrusionOk="0">
                  <a:moveTo>
                    <a:pt x="0" y="1"/>
                  </a:moveTo>
                  <a:lnTo>
                    <a:pt x="0" y="950"/>
                  </a:lnTo>
                  <a:lnTo>
                    <a:pt x="19" y="931"/>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44"/>
            <p:cNvSpPr/>
            <p:nvPr/>
          </p:nvSpPr>
          <p:spPr>
            <a:xfrm>
              <a:off x="6107500" y="2050475"/>
              <a:ext cx="950" cy="22825"/>
            </a:xfrm>
            <a:custGeom>
              <a:avLst/>
              <a:gdLst/>
              <a:ahLst/>
              <a:cxnLst/>
              <a:rect l="l" t="t" r="r" b="b"/>
              <a:pathLst>
                <a:path w="38" h="913" extrusionOk="0">
                  <a:moveTo>
                    <a:pt x="0" y="0"/>
                  </a:moveTo>
                  <a:lnTo>
                    <a:pt x="0" y="912"/>
                  </a:lnTo>
                  <a:lnTo>
                    <a:pt x="37" y="893"/>
                  </a:lnTo>
                  <a:lnTo>
                    <a:pt x="37"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44"/>
            <p:cNvSpPr/>
            <p:nvPr/>
          </p:nvSpPr>
          <p:spPr>
            <a:xfrm>
              <a:off x="6108425" y="2050925"/>
              <a:ext cx="475" cy="21900"/>
            </a:xfrm>
            <a:custGeom>
              <a:avLst/>
              <a:gdLst/>
              <a:ahLst/>
              <a:cxnLst/>
              <a:rect l="l" t="t" r="r" b="b"/>
              <a:pathLst>
                <a:path w="19" h="876" extrusionOk="0">
                  <a:moveTo>
                    <a:pt x="0" y="1"/>
                  </a:moveTo>
                  <a:lnTo>
                    <a:pt x="0" y="875"/>
                  </a:lnTo>
                  <a:lnTo>
                    <a:pt x="19" y="838"/>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44"/>
            <p:cNvSpPr/>
            <p:nvPr/>
          </p:nvSpPr>
          <p:spPr>
            <a:xfrm>
              <a:off x="6108875" y="2051400"/>
              <a:ext cx="500" cy="20500"/>
            </a:xfrm>
            <a:custGeom>
              <a:avLst/>
              <a:gdLst/>
              <a:ahLst/>
              <a:cxnLst/>
              <a:rect l="l" t="t" r="r" b="b"/>
              <a:pathLst>
                <a:path w="20" h="820" extrusionOk="0">
                  <a:moveTo>
                    <a:pt x="1" y="0"/>
                  </a:moveTo>
                  <a:lnTo>
                    <a:pt x="1" y="819"/>
                  </a:lnTo>
                  <a:lnTo>
                    <a:pt x="20" y="801"/>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44"/>
            <p:cNvSpPr/>
            <p:nvPr/>
          </p:nvSpPr>
          <p:spPr>
            <a:xfrm>
              <a:off x="6109350" y="2051875"/>
              <a:ext cx="500" cy="19550"/>
            </a:xfrm>
            <a:custGeom>
              <a:avLst/>
              <a:gdLst/>
              <a:ahLst/>
              <a:cxnLst/>
              <a:rect l="l" t="t" r="r" b="b"/>
              <a:pathLst>
                <a:path w="20" h="782" extrusionOk="0">
                  <a:moveTo>
                    <a:pt x="1" y="0"/>
                  </a:moveTo>
                  <a:lnTo>
                    <a:pt x="1" y="782"/>
                  </a:lnTo>
                  <a:lnTo>
                    <a:pt x="19" y="76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44"/>
            <p:cNvSpPr/>
            <p:nvPr/>
          </p:nvSpPr>
          <p:spPr>
            <a:xfrm>
              <a:off x="6109825" y="2052325"/>
              <a:ext cx="475" cy="18650"/>
            </a:xfrm>
            <a:custGeom>
              <a:avLst/>
              <a:gdLst/>
              <a:ahLst/>
              <a:cxnLst/>
              <a:rect l="l" t="t" r="r" b="b"/>
              <a:pathLst>
                <a:path w="19" h="746" extrusionOk="0">
                  <a:moveTo>
                    <a:pt x="0" y="1"/>
                  </a:moveTo>
                  <a:lnTo>
                    <a:pt x="0" y="745"/>
                  </a:lnTo>
                  <a:lnTo>
                    <a:pt x="19" y="726"/>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44"/>
            <p:cNvSpPr/>
            <p:nvPr/>
          </p:nvSpPr>
          <p:spPr>
            <a:xfrm>
              <a:off x="6110275" y="2053250"/>
              <a:ext cx="500" cy="17250"/>
            </a:xfrm>
            <a:custGeom>
              <a:avLst/>
              <a:gdLst/>
              <a:ahLst/>
              <a:cxnLst/>
              <a:rect l="l" t="t" r="r" b="b"/>
              <a:pathLst>
                <a:path w="20" h="690" extrusionOk="0">
                  <a:moveTo>
                    <a:pt x="1" y="1"/>
                  </a:moveTo>
                  <a:lnTo>
                    <a:pt x="1" y="689"/>
                  </a:lnTo>
                  <a:lnTo>
                    <a:pt x="19" y="671"/>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44"/>
            <p:cNvSpPr/>
            <p:nvPr/>
          </p:nvSpPr>
          <p:spPr>
            <a:xfrm>
              <a:off x="6110750" y="2053725"/>
              <a:ext cx="950" cy="16300"/>
            </a:xfrm>
            <a:custGeom>
              <a:avLst/>
              <a:gdLst/>
              <a:ahLst/>
              <a:cxnLst/>
              <a:rect l="l" t="t" r="r" b="b"/>
              <a:pathLst>
                <a:path w="38" h="652" extrusionOk="0">
                  <a:moveTo>
                    <a:pt x="0" y="0"/>
                  </a:moveTo>
                  <a:lnTo>
                    <a:pt x="0" y="652"/>
                  </a:lnTo>
                  <a:lnTo>
                    <a:pt x="38" y="633"/>
                  </a:lnTo>
                  <a:lnTo>
                    <a:pt x="38"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44"/>
            <p:cNvSpPr/>
            <p:nvPr/>
          </p:nvSpPr>
          <p:spPr>
            <a:xfrm>
              <a:off x="6111675" y="2054200"/>
              <a:ext cx="500" cy="15375"/>
            </a:xfrm>
            <a:custGeom>
              <a:avLst/>
              <a:gdLst/>
              <a:ahLst/>
              <a:cxnLst/>
              <a:rect l="l" t="t" r="r" b="b"/>
              <a:pathLst>
                <a:path w="20" h="615" extrusionOk="0">
                  <a:moveTo>
                    <a:pt x="1" y="0"/>
                  </a:moveTo>
                  <a:lnTo>
                    <a:pt x="1" y="614"/>
                  </a:lnTo>
                  <a:lnTo>
                    <a:pt x="19" y="57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44"/>
            <p:cNvSpPr/>
            <p:nvPr/>
          </p:nvSpPr>
          <p:spPr>
            <a:xfrm>
              <a:off x="6112150" y="2054650"/>
              <a:ext cx="475" cy="13975"/>
            </a:xfrm>
            <a:custGeom>
              <a:avLst/>
              <a:gdLst/>
              <a:ahLst/>
              <a:cxnLst/>
              <a:rect l="l" t="t" r="r" b="b"/>
              <a:pathLst>
                <a:path w="19" h="559" extrusionOk="0">
                  <a:moveTo>
                    <a:pt x="0" y="1"/>
                  </a:moveTo>
                  <a:lnTo>
                    <a:pt x="0" y="559"/>
                  </a:lnTo>
                  <a:lnTo>
                    <a:pt x="19" y="540"/>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44"/>
            <p:cNvSpPr/>
            <p:nvPr/>
          </p:nvSpPr>
          <p:spPr>
            <a:xfrm>
              <a:off x="6112600" y="2055125"/>
              <a:ext cx="500" cy="13050"/>
            </a:xfrm>
            <a:custGeom>
              <a:avLst/>
              <a:gdLst/>
              <a:ahLst/>
              <a:cxnLst/>
              <a:rect l="l" t="t" r="r" b="b"/>
              <a:pathLst>
                <a:path w="20" h="522" extrusionOk="0">
                  <a:moveTo>
                    <a:pt x="1" y="0"/>
                  </a:moveTo>
                  <a:lnTo>
                    <a:pt x="1" y="521"/>
                  </a:lnTo>
                  <a:lnTo>
                    <a:pt x="19" y="50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44"/>
            <p:cNvSpPr/>
            <p:nvPr/>
          </p:nvSpPr>
          <p:spPr>
            <a:xfrm>
              <a:off x="6113075" y="2055575"/>
              <a:ext cx="475" cy="12125"/>
            </a:xfrm>
            <a:custGeom>
              <a:avLst/>
              <a:gdLst/>
              <a:ahLst/>
              <a:cxnLst/>
              <a:rect l="l" t="t" r="r" b="b"/>
              <a:pathLst>
                <a:path w="19" h="485" extrusionOk="0">
                  <a:moveTo>
                    <a:pt x="0" y="1"/>
                  </a:moveTo>
                  <a:lnTo>
                    <a:pt x="0" y="485"/>
                  </a:lnTo>
                  <a:lnTo>
                    <a:pt x="19" y="466"/>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44"/>
            <p:cNvSpPr/>
            <p:nvPr/>
          </p:nvSpPr>
          <p:spPr>
            <a:xfrm>
              <a:off x="6113550" y="2056525"/>
              <a:ext cx="475" cy="10725"/>
            </a:xfrm>
            <a:custGeom>
              <a:avLst/>
              <a:gdLst/>
              <a:ahLst/>
              <a:cxnLst/>
              <a:rect l="l" t="t" r="r" b="b"/>
              <a:pathLst>
                <a:path w="19" h="429" extrusionOk="0">
                  <a:moveTo>
                    <a:pt x="0" y="0"/>
                  </a:moveTo>
                  <a:lnTo>
                    <a:pt x="0" y="428"/>
                  </a:lnTo>
                  <a:lnTo>
                    <a:pt x="19" y="410"/>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44"/>
            <p:cNvSpPr/>
            <p:nvPr/>
          </p:nvSpPr>
          <p:spPr>
            <a:xfrm>
              <a:off x="6114000" y="2056975"/>
              <a:ext cx="950" cy="9800"/>
            </a:xfrm>
            <a:custGeom>
              <a:avLst/>
              <a:gdLst/>
              <a:ahLst/>
              <a:cxnLst/>
              <a:rect l="l" t="t" r="r" b="b"/>
              <a:pathLst>
                <a:path w="38" h="392" extrusionOk="0">
                  <a:moveTo>
                    <a:pt x="1" y="1"/>
                  </a:moveTo>
                  <a:lnTo>
                    <a:pt x="1" y="392"/>
                  </a:lnTo>
                  <a:lnTo>
                    <a:pt x="38" y="373"/>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44"/>
            <p:cNvSpPr/>
            <p:nvPr/>
          </p:nvSpPr>
          <p:spPr>
            <a:xfrm>
              <a:off x="6114925" y="2057450"/>
              <a:ext cx="500" cy="8850"/>
            </a:xfrm>
            <a:custGeom>
              <a:avLst/>
              <a:gdLst/>
              <a:ahLst/>
              <a:cxnLst/>
              <a:rect l="l" t="t" r="r" b="b"/>
              <a:pathLst>
                <a:path w="20" h="354" extrusionOk="0">
                  <a:moveTo>
                    <a:pt x="1" y="0"/>
                  </a:moveTo>
                  <a:lnTo>
                    <a:pt x="1" y="354"/>
                  </a:lnTo>
                  <a:lnTo>
                    <a:pt x="19" y="31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44"/>
            <p:cNvSpPr/>
            <p:nvPr/>
          </p:nvSpPr>
          <p:spPr>
            <a:xfrm>
              <a:off x="6115400" y="2057900"/>
              <a:ext cx="500" cy="7475"/>
            </a:xfrm>
            <a:custGeom>
              <a:avLst/>
              <a:gdLst/>
              <a:ahLst/>
              <a:cxnLst/>
              <a:rect l="l" t="t" r="r" b="b"/>
              <a:pathLst>
                <a:path w="20" h="299" extrusionOk="0">
                  <a:moveTo>
                    <a:pt x="0" y="1"/>
                  </a:moveTo>
                  <a:lnTo>
                    <a:pt x="0" y="299"/>
                  </a:lnTo>
                  <a:lnTo>
                    <a:pt x="19" y="28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44"/>
            <p:cNvSpPr/>
            <p:nvPr/>
          </p:nvSpPr>
          <p:spPr>
            <a:xfrm>
              <a:off x="6115875" y="2058375"/>
              <a:ext cx="475" cy="6550"/>
            </a:xfrm>
            <a:custGeom>
              <a:avLst/>
              <a:gdLst/>
              <a:ahLst/>
              <a:cxnLst/>
              <a:rect l="l" t="t" r="r" b="b"/>
              <a:pathLst>
                <a:path w="19" h="262" extrusionOk="0">
                  <a:moveTo>
                    <a:pt x="0" y="1"/>
                  </a:moveTo>
                  <a:lnTo>
                    <a:pt x="0" y="261"/>
                  </a:lnTo>
                  <a:lnTo>
                    <a:pt x="19" y="24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44"/>
            <p:cNvSpPr/>
            <p:nvPr/>
          </p:nvSpPr>
          <p:spPr>
            <a:xfrm>
              <a:off x="6116325" y="2058850"/>
              <a:ext cx="500" cy="5600"/>
            </a:xfrm>
            <a:custGeom>
              <a:avLst/>
              <a:gdLst/>
              <a:ahLst/>
              <a:cxnLst/>
              <a:rect l="l" t="t" r="r" b="b"/>
              <a:pathLst>
                <a:path w="20" h="224" extrusionOk="0">
                  <a:moveTo>
                    <a:pt x="1" y="0"/>
                  </a:moveTo>
                  <a:lnTo>
                    <a:pt x="1" y="223"/>
                  </a:lnTo>
                  <a:lnTo>
                    <a:pt x="19" y="205"/>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44"/>
            <p:cNvSpPr/>
            <p:nvPr/>
          </p:nvSpPr>
          <p:spPr>
            <a:xfrm>
              <a:off x="6116800" y="2059775"/>
              <a:ext cx="475" cy="4200"/>
            </a:xfrm>
            <a:custGeom>
              <a:avLst/>
              <a:gdLst/>
              <a:ahLst/>
              <a:cxnLst/>
              <a:rect l="l" t="t" r="r" b="b"/>
              <a:pathLst>
                <a:path w="19" h="168" extrusionOk="0">
                  <a:moveTo>
                    <a:pt x="0" y="0"/>
                  </a:moveTo>
                  <a:lnTo>
                    <a:pt x="0" y="168"/>
                  </a:lnTo>
                  <a:lnTo>
                    <a:pt x="19" y="149"/>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44"/>
            <p:cNvSpPr/>
            <p:nvPr/>
          </p:nvSpPr>
          <p:spPr>
            <a:xfrm>
              <a:off x="6117250" y="2060225"/>
              <a:ext cx="975" cy="3300"/>
            </a:xfrm>
            <a:custGeom>
              <a:avLst/>
              <a:gdLst/>
              <a:ahLst/>
              <a:cxnLst/>
              <a:rect l="l" t="t" r="r" b="b"/>
              <a:pathLst>
                <a:path w="39" h="132" extrusionOk="0">
                  <a:moveTo>
                    <a:pt x="1" y="1"/>
                  </a:moveTo>
                  <a:lnTo>
                    <a:pt x="1" y="131"/>
                  </a:lnTo>
                  <a:lnTo>
                    <a:pt x="38" y="113"/>
                  </a:lnTo>
                  <a:lnTo>
                    <a:pt x="38" y="20"/>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44"/>
            <p:cNvSpPr/>
            <p:nvPr/>
          </p:nvSpPr>
          <p:spPr>
            <a:xfrm>
              <a:off x="6118200" y="2060700"/>
              <a:ext cx="475" cy="2350"/>
            </a:xfrm>
            <a:custGeom>
              <a:avLst/>
              <a:gdLst/>
              <a:ahLst/>
              <a:cxnLst/>
              <a:rect l="l" t="t" r="r" b="b"/>
              <a:pathLst>
                <a:path w="19" h="94" extrusionOk="0">
                  <a:moveTo>
                    <a:pt x="0" y="1"/>
                  </a:moveTo>
                  <a:lnTo>
                    <a:pt x="0" y="94"/>
                  </a:lnTo>
                  <a:lnTo>
                    <a:pt x="19" y="56"/>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44"/>
            <p:cNvSpPr/>
            <p:nvPr/>
          </p:nvSpPr>
          <p:spPr>
            <a:xfrm>
              <a:off x="6118650" y="2061175"/>
              <a:ext cx="500" cy="950"/>
            </a:xfrm>
            <a:custGeom>
              <a:avLst/>
              <a:gdLst/>
              <a:ahLst/>
              <a:cxnLst/>
              <a:rect l="l" t="t" r="r" b="b"/>
              <a:pathLst>
                <a:path w="20" h="38" extrusionOk="0">
                  <a:moveTo>
                    <a:pt x="1" y="0"/>
                  </a:moveTo>
                  <a:lnTo>
                    <a:pt x="1" y="3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44"/>
            <p:cNvSpPr/>
            <p:nvPr/>
          </p:nvSpPr>
          <p:spPr>
            <a:xfrm>
              <a:off x="5774825" y="2299850"/>
              <a:ext cx="309425" cy="309425"/>
            </a:xfrm>
            <a:custGeom>
              <a:avLst/>
              <a:gdLst/>
              <a:ahLst/>
              <a:cxnLst/>
              <a:rect l="l" t="t" r="r" b="b"/>
              <a:pathLst>
                <a:path w="12377" h="12377" extrusionOk="0">
                  <a:moveTo>
                    <a:pt x="6179" y="1"/>
                  </a:moveTo>
                  <a:lnTo>
                    <a:pt x="0" y="6179"/>
                  </a:lnTo>
                  <a:lnTo>
                    <a:pt x="6179" y="12377"/>
                  </a:lnTo>
                  <a:lnTo>
                    <a:pt x="12377" y="6179"/>
                  </a:lnTo>
                  <a:lnTo>
                    <a:pt x="617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7" name="Google Shape;267;p44"/>
          <p:cNvSpPr/>
          <p:nvPr/>
        </p:nvSpPr>
        <p:spPr>
          <a:xfrm>
            <a:off x="7013780" y="208116"/>
            <a:ext cx="823936" cy="823879"/>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8" name="Google Shape;268;p44"/>
          <p:cNvGrpSpPr/>
          <p:nvPr/>
        </p:nvGrpSpPr>
        <p:grpSpPr>
          <a:xfrm>
            <a:off x="7000981" y="195816"/>
            <a:ext cx="849275" cy="848250"/>
            <a:chOff x="2651171" y="2397773"/>
            <a:chExt cx="2099568" cy="2097033"/>
          </a:xfrm>
        </p:grpSpPr>
        <p:sp>
          <p:nvSpPr>
            <p:cNvPr id="269" name="Google Shape;269;p44"/>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44"/>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1" name="Google Shape;271;p44"/>
          <p:cNvGrpSpPr/>
          <p:nvPr/>
        </p:nvGrpSpPr>
        <p:grpSpPr>
          <a:xfrm>
            <a:off x="7263610" y="-297378"/>
            <a:ext cx="2216073" cy="1834889"/>
            <a:chOff x="2210400" y="2558550"/>
            <a:chExt cx="971025" cy="804000"/>
          </a:xfrm>
        </p:grpSpPr>
        <p:sp>
          <p:nvSpPr>
            <p:cNvPr id="272" name="Google Shape;272;p44"/>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44"/>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44"/>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44"/>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44"/>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44"/>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44"/>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44"/>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0" name="Google Shape;280;p44"/>
          <p:cNvGrpSpPr/>
          <p:nvPr/>
        </p:nvGrpSpPr>
        <p:grpSpPr>
          <a:xfrm>
            <a:off x="5978160" y="2286430"/>
            <a:ext cx="4015313" cy="3884503"/>
            <a:chOff x="5440750" y="1669400"/>
            <a:chExt cx="971525" cy="939875"/>
          </a:xfrm>
        </p:grpSpPr>
        <p:sp>
          <p:nvSpPr>
            <p:cNvPr id="281" name="Google Shape;281;p44"/>
            <p:cNvSpPr/>
            <p:nvPr/>
          </p:nvSpPr>
          <p:spPr>
            <a:xfrm>
              <a:off x="5511025" y="1669400"/>
              <a:ext cx="804475" cy="804025"/>
            </a:xfrm>
            <a:custGeom>
              <a:avLst/>
              <a:gdLst/>
              <a:ahLst/>
              <a:cxnLst/>
              <a:rect l="l" t="t" r="r" b="b"/>
              <a:pathLst>
                <a:path w="32179" h="32161" extrusionOk="0">
                  <a:moveTo>
                    <a:pt x="447" y="16081"/>
                  </a:moveTo>
                  <a:lnTo>
                    <a:pt x="16098" y="31714"/>
                  </a:lnTo>
                  <a:lnTo>
                    <a:pt x="31731" y="16081"/>
                  </a:lnTo>
                  <a:lnTo>
                    <a:pt x="16098" y="429"/>
                  </a:lnTo>
                  <a:close/>
                  <a:moveTo>
                    <a:pt x="16098" y="32160"/>
                  </a:moveTo>
                  <a:lnTo>
                    <a:pt x="0" y="16081"/>
                  </a:lnTo>
                  <a:lnTo>
                    <a:pt x="16098" y="1"/>
                  </a:lnTo>
                  <a:lnTo>
                    <a:pt x="32178"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44"/>
            <p:cNvSpPr/>
            <p:nvPr/>
          </p:nvSpPr>
          <p:spPr>
            <a:xfrm>
              <a:off x="5487750"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44"/>
            <p:cNvSpPr/>
            <p:nvPr/>
          </p:nvSpPr>
          <p:spPr>
            <a:xfrm>
              <a:off x="5464475" y="1669400"/>
              <a:ext cx="804025" cy="804025"/>
            </a:xfrm>
            <a:custGeom>
              <a:avLst/>
              <a:gdLst/>
              <a:ahLst/>
              <a:cxnLst/>
              <a:rect l="l" t="t" r="r" b="b"/>
              <a:pathLst>
                <a:path w="32161" h="32161" extrusionOk="0">
                  <a:moveTo>
                    <a:pt x="429" y="16081"/>
                  </a:moveTo>
                  <a:lnTo>
                    <a:pt x="16081" y="31714"/>
                  </a:lnTo>
                  <a:lnTo>
                    <a:pt x="31714"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44"/>
            <p:cNvSpPr/>
            <p:nvPr/>
          </p:nvSpPr>
          <p:spPr>
            <a:xfrm>
              <a:off x="5440750" y="1669400"/>
              <a:ext cx="804475" cy="804025"/>
            </a:xfrm>
            <a:custGeom>
              <a:avLst/>
              <a:gdLst/>
              <a:ahLst/>
              <a:cxnLst/>
              <a:rect l="l" t="t" r="r" b="b"/>
              <a:pathLst>
                <a:path w="32179" h="32161" extrusionOk="0">
                  <a:moveTo>
                    <a:pt x="447" y="16081"/>
                  </a:moveTo>
                  <a:lnTo>
                    <a:pt x="16081" y="31714"/>
                  </a:lnTo>
                  <a:lnTo>
                    <a:pt x="31732" y="16081"/>
                  </a:lnTo>
                  <a:lnTo>
                    <a:pt x="16081" y="429"/>
                  </a:lnTo>
                  <a:close/>
                  <a:moveTo>
                    <a:pt x="16081" y="32160"/>
                  </a:moveTo>
                  <a:lnTo>
                    <a:pt x="1" y="16081"/>
                  </a:lnTo>
                  <a:lnTo>
                    <a:pt x="16081" y="1"/>
                  </a:lnTo>
                  <a:lnTo>
                    <a:pt x="32179"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44"/>
            <p:cNvSpPr/>
            <p:nvPr/>
          </p:nvSpPr>
          <p:spPr>
            <a:xfrm>
              <a:off x="5607800" y="1669400"/>
              <a:ext cx="804475" cy="804025"/>
            </a:xfrm>
            <a:custGeom>
              <a:avLst/>
              <a:gdLst/>
              <a:ahLst/>
              <a:cxnLst/>
              <a:rect l="l" t="t" r="r" b="b"/>
              <a:pathLst>
                <a:path w="32179" h="32161" extrusionOk="0">
                  <a:moveTo>
                    <a:pt x="447" y="16081"/>
                  </a:moveTo>
                  <a:lnTo>
                    <a:pt x="16080" y="31714"/>
                  </a:lnTo>
                  <a:lnTo>
                    <a:pt x="31731" y="16081"/>
                  </a:lnTo>
                  <a:lnTo>
                    <a:pt x="16080" y="429"/>
                  </a:lnTo>
                  <a:close/>
                  <a:moveTo>
                    <a:pt x="16080" y="32160"/>
                  </a:moveTo>
                  <a:lnTo>
                    <a:pt x="0" y="16081"/>
                  </a:lnTo>
                  <a:lnTo>
                    <a:pt x="16080" y="1"/>
                  </a:lnTo>
                  <a:lnTo>
                    <a:pt x="32178"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44"/>
            <p:cNvSpPr/>
            <p:nvPr/>
          </p:nvSpPr>
          <p:spPr>
            <a:xfrm>
              <a:off x="5584525"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44"/>
            <p:cNvSpPr/>
            <p:nvPr/>
          </p:nvSpPr>
          <p:spPr>
            <a:xfrm>
              <a:off x="5561275" y="1669400"/>
              <a:ext cx="804000" cy="804025"/>
            </a:xfrm>
            <a:custGeom>
              <a:avLst/>
              <a:gdLst/>
              <a:ahLst/>
              <a:cxnLst/>
              <a:rect l="l" t="t" r="r" b="b"/>
              <a:pathLst>
                <a:path w="32160" h="32161" extrusionOk="0">
                  <a:moveTo>
                    <a:pt x="428" y="16081"/>
                  </a:moveTo>
                  <a:lnTo>
                    <a:pt x="16080" y="31714"/>
                  </a:lnTo>
                  <a:lnTo>
                    <a:pt x="31713" y="16081"/>
                  </a:lnTo>
                  <a:lnTo>
                    <a:pt x="16080" y="429"/>
                  </a:lnTo>
                  <a:close/>
                  <a:moveTo>
                    <a:pt x="16080" y="32160"/>
                  </a:moveTo>
                  <a:lnTo>
                    <a:pt x="0" y="16081"/>
                  </a:lnTo>
                  <a:lnTo>
                    <a:pt x="16080" y="1"/>
                  </a:lnTo>
                  <a:lnTo>
                    <a:pt x="32159"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44"/>
            <p:cNvSpPr/>
            <p:nvPr/>
          </p:nvSpPr>
          <p:spPr>
            <a:xfrm>
              <a:off x="5537525" y="1669400"/>
              <a:ext cx="804025" cy="804025"/>
            </a:xfrm>
            <a:custGeom>
              <a:avLst/>
              <a:gdLst/>
              <a:ahLst/>
              <a:cxnLst/>
              <a:rect l="l" t="t" r="r" b="b"/>
              <a:pathLst>
                <a:path w="32161" h="32161" extrusionOk="0">
                  <a:moveTo>
                    <a:pt x="448" y="16081"/>
                  </a:moveTo>
                  <a:lnTo>
                    <a:pt x="16081" y="31714"/>
                  </a:lnTo>
                  <a:lnTo>
                    <a:pt x="31732"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44"/>
            <p:cNvSpPr/>
            <p:nvPr/>
          </p:nvSpPr>
          <p:spPr>
            <a:xfrm>
              <a:off x="6167975" y="2118400"/>
              <a:ext cx="150775" cy="151225"/>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44"/>
            <p:cNvSpPr/>
            <p:nvPr/>
          </p:nvSpPr>
          <p:spPr>
            <a:xfrm>
              <a:off x="6162400" y="2112825"/>
              <a:ext cx="161925" cy="161925"/>
            </a:xfrm>
            <a:custGeom>
              <a:avLst/>
              <a:gdLst/>
              <a:ahLst/>
              <a:cxnLst/>
              <a:rect l="l" t="t" r="r" b="b"/>
              <a:pathLst>
                <a:path w="6477" h="6477" extrusionOk="0">
                  <a:moveTo>
                    <a:pt x="428" y="3238"/>
                  </a:moveTo>
                  <a:lnTo>
                    <a:pt x="3238" y="6049"/>
                  </a:lnTo>
                  <a:lnTo>
                    <a:pt x="6030" y="3238"/>
                  </a:lnTo>
                  <a:lnTo>
                    <a:pt x="3238" y="447"/>
                  </a:lnTo>
                  <a:close/>
                  <a:moveTo>
                    <a:pt x="3238" y="6477"/>
                  </a:moveTo>
                  <a:lnTo>
                    <a:pt x="0" y="3238"/>
                  </a:lnTo>
                  <a:lnTo>
                    <a:pt x="3238" y="0"/>
                  </a:lnTo>
                  <a:lnTo>
                    <a:pt x="6477" y="3238"/>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44"/>
            <p:cNvSpPr/>
            <p:nvPr/>
          </p:nvSpPr>
          <p:spPr>
            <a:xfrm>
              <a:off x="6190775" y="2141200"/>
              <a:ext cx="105175" cy="105175"/>
            </a:xfrm>
            <a:custGeom>
              <a:avLst/>
              <a:gdLst/>
              <a:ahLst/>
              <a:cxnLst/>
              <a:rect l="l" t="t" r="r" b="b"/>
              <a:pathLst>
                <a:path w="4207" h="4207" extrusionOk="0">
                  <a:moveTo>
                    <a:pt x="428" y="2103"/>
                  </a:moveTo>
                  <a:lnTo>
                    <a:pt x="2103" y="3778"/>
                  </a:lnTo>
                  <a:lnTo>
                    <a:pt x="3760" y="2103"/>
                  </a:lnTo>
                  <a:lnTo>
                    <a:pt x="2103" y="447"/>
                  </a:lnTo>
                  <a:close/>
                  <a:moveTo>
                    <a:pt x="2103" y="4206"/>
                  </a:moveTo>
                  <a:lnTo>
                    <a:pt x="0" y="2103"/>
                  </a:lnTo>
                  <a:lnTo>
                    <a:pt x="2103" y="0"/>
                  </a:lnTo>
                  <a:lnTo>
                    <a:pt x="4206" y="2103"/>
                  </a:lnTo>
                  <a:close/>
                </a:path>
              </a:pathLst>
            </a:custGeom>
            <a:gradFill>
              <a:gsLst>
                <a:gs pos="0">
                  <a:srgbClr val="4E29AA"/>
                </a:gs>
                <a:gs pos="100000">
                  <a:srgbClr val="674EA7"/>
                </a:gs>
              </a:gsLst>
              <a:lin ang="1619866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44"/>
            <p:cNvSpPr/>
            <p:nvPr/>
          </p:nvSpPr>
          <p:spPr>
            <a:xfrm>
              <a:off x="6060950" y="2061175"/>
              <a:ext cx="500" cy="950"/>
            </a:xfrm>
            <a:custGeom>
              <a:avLst/>
              <a:gdLst/>
              <a:ahLst/>
              <a:cxnLst/>
              <a:rect l="l" t="t" r="r" b="b"/>
              <a:pathLst>
                <a:path w="20" h="38" extrusionOk="0">
                  <a:moveTo>
                    <a:pt x="20" y="0"/>
                  </a:moveTo>
                  <a:lnTo>
                    <a:pt x="1" y="19"/>
                  </a:lnTo>
                  <a:lnTo>
                    <a:pt x="20" y="37"/>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44"/>
            <p:cNvSpPr/>
            <p:nvPr/>
          </p:nvSpPr>
          <p:spPr>
            <a:xfrm>
              <a:off x="6061425" y="2060700"/>
              <a:ext cx="500" cy="2350"/>
            </a:xfrm>
            <a:custGeom>
              <a:avLst/>
              <a:gdLst/>
              <a:ahLst/>
              <a:cxnLst/>
              <a:rect l="l" t="t" r="r" b="b"/>
              <a:pathLst>
                <a:path w="20" h="94" extrusionOk="0">
                  <a:moveTo>
                    <a:pt x="19" y="1"/>
                  </a:moveTo>
                  <a:lnTo>
                    <a:pt x="1" y="19"/>
                  </a:lnTo>
                  <a:lnTo>
                    <a:pt x="1" y="56"/>
                  </a:lnTo>
                  <a:lnTo>
                    <a:pt x="19" y="94"/>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44"/>
            <p:cNvSpPr/>
            <p:nvPr/>
          </p:nvSpPr>
          <p:spPr>
            <a:xfrm>
              <a:off x="6061900" y="2060225"/>
              <a:ext cx="950" cy="3300"/>
            </a:xfrm>
            <a:custGeom>
              <a:avLst/>
              <a:gdLst/>
              <a:ahLst/>
              <a:cxnLst/>
              <a:rect l="l" t="t" r="r" b="b"/>
              <a:pathLst>
                <a:path w="38" h="132" extrusionOk="0">
                  <a:moveTo>
                    <a:pt x="37" y="1"/>
                  </a:moveTo>
                  <a:lnTo>
                    <a:pt x="0" y="20"/>
                  </a:lnTo>
                  <a:lnTo>
                    <a:pt x="0" y="113"/>
                  </a:lnTo>
                  <a:lnTo>
                    <a:pt x="37" y="131"/>
                  </a:lnTo>
                  <a:lnTo>
                    <a:pt x="37"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44"/>
            <p:cNvSpPr/>
            <p:nvPr/>
          </p:nvSpPr>
          <p:spPr>
            <a:xfrm>
              <a:off x="6062825" y="2059775"/>
              <a:ext cx="500" cy="4200"/>
            </a:xfrm>
            <a:custGeom>
              <a:avLst/>
              <a:gdLst/>
              <a:ahLst/>
              <a:cxnLst/>
              <a:rect l="l" t="t" r="r" b="b"/>
              <a:pathLst>
                <a:path w="20" h="168" extrusionOk="0">
                  <a:moveTo>
                    <a:pt x="19" y="0"/>
                  </a:moveTo>
                  <a:lnTo>
                    <a:pt x="0" y="19"/>
                  </a:lnTo>
                  <a:lnTo>
                    <a:pt x="0" y="149"/>
                  </a:lnTo>
                  <a:lnTo>
                    <a:pt x="19" y="16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44"/>
            <p:cNvSpPr/>
            <p:nvPr/>
          </p:nvSpPr>
          <p:spPr>
            <a:xfrm>
              <a:off x="6063300" y="2058850"/>
              <a:ext cx="475" cy="5600"/>
            </a:xfrm>
            <a:custGeom>
              <a:avLst/>
              <a:gdLst/>
              <a:ahLst/>
              <a:cxnLst/>
              <a:rect l="l" t="t" r="r" b="b"/>
              <a:pathLst>
                <a:path w="19" h="224" extrusionOk="0">
                  <a:moveTo>
                    <a:pt x="19" y="0"/>
                  </a:moveTo>
                  <a:lnTo>
                    <a:pt x="0" y="37"/>
                  </a:lnTo>
                  <a:lnTo>
                    <a:pt x="0" y="205"/>
                  </a:lnTo>
                  <a:lnTo>
                    <a:pt x="19" y="22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44"/>
            <p:cNvSpPr/>
            <p:nvPr/>
          </p:nvSpPr>
          <p:spPr>
            <a:xfrm>
              <a:off x="6063750" y="2058375"/>
              <a:ext cx="500" cy="6550"/>
            </a:xfrm>
            <a:custGeom>
              <a:avLst/>
              <a:gdLst/>
              <a:ahLst/>
              <a:cxnLst/>
              <a:rect l="l" t="t" r="r" b="b"/>
              <a:pathLst>
                <a:path w="20" h="262" extrusionOk="0">
                  <a:moveTo>
                    <a:pt x="19" y="1"/>
                  </a:moveTo>
                  <a:lnTo>
                    <a:pt x="1" y="19"/>
                  </a:lnTo>
                  <a:lnTo>
                    <a:pt x="1" y="242"/>
                  </a:lnTo>
                  <a:lnTo>
                    <a:pt x="19" y="26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44"/>
            <p:cNvSpPr/>
            <p:nvPr/>
          </p:nvSpPr>
          <p:spPr>
            <a:xfrm>
              <a:off x="6064225" y="2057900"/>
              <a:ext cx="475" cy="7475"/>
            </a:xfrm>
            <a:custGeom>
              <a:avLst/>
              <a:gdLst/>
              <a:ahLst/>
              <a:cxnLst/>
              <a:rect l="l" t="t" r="r" b="b"/>
              <a:pathLst>
                <a:path w="19" h="299" extrusionOk="0">
                  <a:moveTo>
                    <a:pt x="19" y="1"/>
                  </a:moveTo>
                  <a:lnTo>
                    <a:pt x="0" y="20"/>
                  </a:lnTo>
                  <a:lnTo>
                    <a:pt x="0" y="280"/>
                  </a:lnTo>
                  <a:lnTo>
                    <a:pt x="19" y="29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44"/>
            <p:cNvSpPr/>
            <p:nvPr/>
          </p:nvSpPr>
          <p:spPr>
            <a:xfrm>
              <a:off x="6064675" y="2057450"/>
              <a:ext cx="500" cy="8850"/>
            </a:xfrm>
            <a:custGeom>
              <a:avLst/>
              <a:gdLst/>
              <a:ahLst/>
              <a:cxnLst/>
              <a:rect l="l" t="t" r="r" b="b"/>
              <a:pathLst>
                <a:path w="20" h="354" extrusionOk="0">
                  <a:moveTo>
                    <a:pt x="19" y="0"/>
                  </a:moveTo>
                  <a:lnTo>
                    <a:pt x="1" y="19"/>
                  </a:lnTo>
                  <a:lnTo>
                    <a:pt x="1" y="317"/>
                  </a:lnTo>
                  <a:lnTo>
                    <a:pt x="19" y="35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44"/>
            <p:cNvSpPr/>
            <p:nvPr/>
          </p:nvSpPr>
          <p:spPr>
            <a:xfrm>
              <a:off x="6065150" y="2056975"/>
              <a:ext cx="950" cy="9800"/>
            </a:xfrm>
            <a:custGeom>
              <a:avLst/>
              <a:gdLst/>
              <a:ahLst/>
              <a:cxnLst/>
              <a:rect l="l" t="t" r="r" b="b"/>
              <a:pathLst>
                <a:path w="38" h="392" extrusionOk="0">
                  <a:moveTo>
                    <a:pt x="38" y="1"/>
                  </a:moveTo>
                  <a:lnTo>
                    <a:pt x="0" y="19"/>
                  </a:lnTo>
                  <a:lnTo>
                    <a:pt x="0" y="373"/>
                  </a:lnTo>
                  <a:lnTo>
                    <a:pt x="38" y="392"/>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44"/>
            <p:cNvSpPr/>
            <p:nvPr/>
          </p:nvSpPr>
          <p:spPr>
            <a:xfrm>
              <a:off x="6066075" y="2056525"/>
              <a:ext cx="500" cy="10725"/>
            </a:xfrm>
            <a:custGeom>
              <a:avLst/>
              <a:gdLst/>
              <a:ahLst/>
              <a:cxnLst/>
              <a:rect l="l" t="t" r="r" b="b"/>
              <a:pathLst>
                <a:path w="20" h="429" extrusionOk="0">
                  <a:moveTo>
                    <a:pt x="19" y="0"/>
                  </a:moveTo>
                  <a:lnTo>
                    <a:pt x="1" y="19"/>
                  </a:lnTo>
                  <a:lnTo>
                    <a:pt x="1" y="410"/>
                  </a:lnTo>
                  <a:lnTo>
                    <a:pt x="19" y="42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44"/>
            <p:cNvSpPr/>
            <p:nvPr/>
          </p:nvSpPr>
          <p:spPr>
            <a:xfrm>
              <a:off x="6066550" y="2055575"/>
              <a:ext cx="475" cy="12125"/>
            </a:xfrm>
            <a:custGeom>
              <a:avLst/>
              <a:gdLst/>
              <a:ahLst/>
              <a:cxnLst/>
              <a:rect l="l" t="t" r="r" b="b"/>
              <a:pathLst>
                <a:path w="19" h="485" extrusionOk="0">
                  <a:moveTo>
                    <a:pt x="19" y="1"/>
                  </a:moveTo>
                  <a:lnTo>
                    <a:pt x="0" y="38"/>
                  </a:lnTo>
                  <a:lnTo>
                    <a:pt x="0" y="466"/>
                  </a:lnTo>
                  <a:lnTo>
                    <a:pt x="19" y="48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44"/>
            <p:cNvSpPr/>
            <p:nvPr/>
          </p:nvSpPr>
          <p:spPr>
            <a:xfrm>
              <a:off x="6067000" y="2055125"/>
              <a:ext cx="500" cy="13050"/>
            </a:xfrm>
            <a:custGeom>
              <a:avLst/>
              <a:gdLst/>
              <a:ahLst/>
              <a:cxnLst/>
              <a:rect l="l" t="t" r="r" b="b"/>
              <a:pathLst>
                <a:path w="20" h="522" extrusionOk="0">
                  <a:moveTo>
                    <a:pt x="20" y="0"/>
                  </a:moveTo>
                  <a:lnTo>
                    <a:pt x="1" y="19"/>
                  </a:lnTo>
                  <a:lnTo>
                    <a:pt x="1" y="503"/>
                  </a:lnTo>
                  <a:lnTo>
                    <a:pt x="20" y="521"/>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44"/>
            <p:cNvSpPr/>
            <p:nvPr/>
          </p:nvSpPr>
          <p:spPr>
            <a:xfrm>
              <a:off x="6067475" y="2054650"/>
              <a:ext cx="500" cy="13975"/>
            </a:xfrm>
            <a:custGeom>
              <a:avLst/>
              <a:gdLst/>
              <a:ahLst/>
              <a:cxnLst/>
              <a:rect l="l" t="t" r="r" b="b"/>
              <a:pathLst>
                <a:path w="20" h="559" extrusionOk="0">
                  <a:moveTo>
                    <a:pt x="19" y="1"/>
                  </a:moveTo>
                  <a:lnTo>
                    <a:pt x="1" y="19"/>
                  </a:lnTo>
                  <a:lnTo>
                    <a:pt x="1" y="540"/>
                  </a:lnTo>
                  <a:lnTo>
                    <a:pt x="19" y="55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44"/>
            <p:cNvSpPr/>
            <p:nvPr/>
          </p:nvSpPr>
          <p:spPr>
            <a:xfrm>
              <a:off x="6067950" y="2054200"/>
              <a:ext cx="475" cy="15375"/>
            </a:xfrm>
            <a:custGeom>
              <a:avLst/>
              <a:gdLst/>
              <a:ahLst/>
              <a:cxnLst/>
              <a:rect l="l" t="t" r="r" b="b"/>
              <a:pathLst>
                <a:path w="19" h="615" extrusionOk="0">
                  <a:moveTo>
                    <a:pt x="19" y="0"/>
                  </a:moveTo>
                  <a:lnTo>
                    <a:pt x="0" y="19"/>
                  </a:lnTo>
                  <a:lnTo>
                    <a:pt x="0" y="577"/>
                  </a:lnTo>
                  <a:lnTo>
                    <a:pt x="19" y="61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44"/>
            <p:cNvSpPr/>
            <p:nvPr/>
          </p:nvSpPr>
          <p:spPr>
            <a:xfrm>
              <a:off x="6068400" y="2053725"/>
              <a:ext cx="950" cy="16300"/>
            </a:xfrm>
            <a:custGeom>
              <a:avLst/>
              <a:gdLst/>
              <a:ahLst/>
              <a:cxnLst/>
              <a:rect l="l" t="t" r="r" b="b"/>
              <a:pathLst>
                <a:path w="38" h="652" extrusionOk="0">
                  <a:moveTo>
                    <a:pt x="38" y="0"/>
                  </a:moveTo>
                  <a:lnTo>
                    <a:pt x="1" y="19"/>
                  </a:lnTo>
                  <a:lnTo>
                    <a:pt x="1" y="633"/>
                  </a:lnTo>
                  <a:lnTo>
                    <a:pt x="38" y="652"/>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44"/>
            <p:cNvSpPr/>
            <p:nvPr/>
          </p:nvSpPr>
          <p:spPr>
            <a:xfrm>
              <a:off x="6069325" y="2053250"/>
              <a:ext cx="500" cy="17250"/>
            </a:xfrm>
            <a:custGeom>
              <a:avLst/>
              <a:gdLst/>
              <a:ahLst/>
              <a:cxnLst/>
              <a:rect l="l" t="t" r="r" b="b"/>
              <a:pathLst>
                <a:path w="20" h="690" extrusionOk="0">
                  <a:moveTo>
                    <a:pt x="20" y="1"/>
                  </a:moveTo>
                  <a:lnTo>
                    <a:pt x="1" y="19"/>
                  </a:lnTo>
                  <a:lnTo>
                    <a:pt x="1" y="671"/>
                  </a:lnTo>
                  <a:lnTo>
                    <a:pt x="20" y="689"/>
                  </a:lnTo>
                  <a:lnTo>
                    <a:pt x="2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44"/>
            <p:cNvSpPr/>
            <p:nvPr/>
          </p:nvSpPr>
          <p:spPr>
            <a:xfrm>
              <a:off x="6069800" y="2052325"/>
              <a:ext cx="500" cy="18650"/>
            </a:xfrm>
            <a:custGeom>
              <a:avLst/>
              <a:gdLst/>
              <a:ahLst/>
              <a:cxnLst/>
              <a:rect l="l" t="t" r="r" b="b"/>
              <a:pathLst>
                <a:path w="20" h="746" extrusionOk="0">
                  <a:moveTo>
                    <a:pt x="19" y="1"/>
                  </a:moveTo>
                  <a:lnTo>
                    <a:pt x="1" y="38"/>
                  </a:lnTo>
                  <a:lnTo>
                    <a:pt x="1" y="726"/>
                  </a:lnTo>
                  <a:lnTo>
                    <a:pt x="19" y="74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44"/>
            <p:cNvSpPr/>
            <p:nvPr/>
          </p:nvSpPr>
          <p:spPr>
            <a:xfrm>
              <a:off x="6070275" y="2051875"/>
              <a:ext cx="475" cy="19550"/>
            </a:xfrm>
            <a:custGeom>
              <a:avLst/>
              <a:gdLst/>
              <a:ahLst/>
              <a:cxnLst/>
              <a:rect l="l" t="t" r="r" b="b"/>
              <a:pathLst>
                <a:path w="19" h="782" extrusionOk="0">
                  <a:moveTo>
                    <a:pt x="19" y="0"/>
                  </a:moveTo>
                  <a:lnTo>
                    <a:pt x="0" y="19"/>
                  </a:lnTo>
                  <a:lnTo>
                    <a:pt x="0" y="763"/>
                  </a:lnTo>
                  <a:lnTo>
                    <a:pt x="19" y="78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44"/>
            <p:cNvSpPr/>
            <p:nvPr/>
          </p:nvSpPr>
          <p:spPr>
            <a:xfrm>
              <a:off x="6070725" y="2051400"/>
              <a:ext cx="500" cy="20500"/>
            </a:xfrm>
            <a:custGeom>
              <a:avLst/>
              <a:gdLst/>
              <a:ahLst/>
              <a:cxnLst/>
              <a:rect l="l" t="t" r="r" b="b"/>
              <a:pathLst>
                <a:path w="20" h="820" extrusionOk="0">
                  <a:moveTo>
                    <a:pt x="19" y="0"/>
                  </a:moveTo>
                  <a:lnTo>
                    <a:pt x="1" y="19"/>
                  </a:lnTo>
                  <a:lnTo>
                    <a:pt x="1" y="801"/>
                  </a:lnTo>
                  <a:lnTo>
                    <a:pt x="19" y="819"/>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44"/>
            <p:cNvSpPr/>
            <p:nvPr/>
          </p:nvSpPr>
          <p:spPr>
            <a:xfrm>
              <a:off x="6071200" y="2050925"/>
              <a:ext cx="500" cy="21900"/>
            </a:xfrm>
            <a:custGeom>
              <a:avLst/>
              <a:gdLst/>
              <a:ahLst/>
              <a:cxnLst/>
              <a:rect l="l" t="t" r="r" b="b"/>
              <a:pathLst>
                <a:path w="20" h="876" extrusionOk="0">
                  <a:moveTo>
                    <a:pt x="19" y="1"/>
                  </a:moveTo>
                  <a:lnTo>
                    <a:pt x="0" y="19"/>
                  </a:lnTo>
                  <a:lnTo>
                    <a:pt x="0" y="838"/>
                  </a:lnTo>
                  <a:lnTo>
                    <a:pt x="19" y="87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44"/>
            <p:cNvSpPr/>
            <p:nvPr/>
          </p:nvSpPr>
          <p:spPr>
            <a:xfrm>
              <a:off x="6071675" y="2050475"/>
              <a:ext cx="950" cy="22825"/>
            </a:xfrm>
            <a:custGeom>
              <a:avLst/>
              <a:gdLst/>
              <a:ahLst/>
              <a:cxnLst/>
              <a:rect l="l" t="t" r="r" b="b"/>
              <a:pathLst>
                <a:path w="38" h="913" extrusionOk="0">
                  <a:moveTo>
                    <a:pt x="37" y="0"/>
                  </a:moveTo>
                  <a:lnTo>
                    <a:pt x="0" y="19"/>
                  </a:lnTo>
                  <a:lnTo>
                    <a:pt x="0" y="893"/>
                  </a:lnTo>
                  <a:lnTo>
                    <a:pt x="37" y="912"/>
                  </a:lnTo>
                  <a:lnTo>
                    <a:pt x="37"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44"/>
            <p:cNvSpPr/>
            <p:nvPr/>
          </p:nvSpPr>
          <p:spPr>
            <a:xfrm>
              <a:off x="6072600" y="2050000"/>
              <a:ext cx="475" cy="23750"/>
            </a:xfrm>
            <a:custGeom>
              <a:avLst/>
              <a:gdLst/>
              <a:ahLst/>
              <a:cxnLst/>
              <a:rect l="l" t="t" r="r" b="b"/>
              <a:pathLst>
                <a:path w="19" h="950" extrusionOk="0">
                  <a:moveTo>
                    <a:pt x="19" y="1"/>
                  </a:moveTo>
                  <a:lnTo>
                    <a:pt x="0" y="19"/>
                  </a:lnTo>
                  <a:lnTo>
                    <a:pt x="0" y="931"/>
                  </a:lnTo>
                  <a:lnTo>
                    <a:pt x="19" y="950"/>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44"/>
            <p:cNvSpPr/>
            <p:nvPr/>
          </p:nvSpPr>
          <p:spPr>
            <a:xfrm>
              <a:off x="6073050" y="2049075"/>
              <a:ext cx="500" cy="25150"/>
            </a:xfrm>
            <a:custGeom>
              <a:avLst/>
              <a:gdLst/>
              <a:ahLst/>
              <a:cxnLst/>
              <a:rect l="l" t="t" r="r" b="b"/>
              <a:pathLst>
                <a:path w="20" h="1006" extrusionOk="0">
                  <a:moveTo>
                    <a:pt x="19" y="0"/>
                  </a:moveTo>
                  <a:lnTo>
                    <a:pt x="1" y="38"/>
                  </a:lnTo>
                  <a:lnTo>
                    <a:pt x="1" y="987"/>
                  </a:lnTo>
                  <a:lnTo>
                    <a:pt x="19" y="1005"/>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44"/>
            <p:cNvSpPr/>
            <p:nvPr/>
          </p:nvSpPr>
          <p:spPr>
            <a:xfrm>
              <a:off x="6073525" y="2048600"/>
              <a:ext cx="500" cy="26075"/>
            </a:xfrm>
            <a:custGeom>
              <a:avLst/>
              <a:gdLst/>
              <a:ahLst/>
              <a:cxnLst/>
              <a:rect l="l" t="t" r="r" b="b"/>
              <a:pathLst>
                <a:path w="20" h="1043" extrusionOk="0">
                  <a:moveTo>
                    <a:pt x="19" y="1"/>
                  </a:moveTo>
                  <a:lnTo>
                    <a:pt x="0" y="19"/>
                  </a:lnTo>
                  <a:lnTo>
                    <a:pt x="0" y="1024"/>
                  </a:lnTo>
                  <a:lnTo>
                    <a:pt x="19" y="1043"/>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44"/>
            <p:cNvSpPr/>
            <p:nvPr/>
          </p:nvSpPr>
          <p:spPr>
            <a:xfrm>
              <a:off x="6074000" y="2048150"/>
              <a:ext cx="475" cy="27000"/>
            </a:xfrm>
            <a:custGeom>
              <a:avLst/>
              <a:gdLst/>
              <a:ahLst/>
              <a:cxnLst/>
              <a:rect l="l" t="t" r="r" b="b"/>
              <a:pathLst>
                <a:path w="19" h="1080" extrusionOk="0">
                  <a:moveTo>
                    <a:pt x="19" y="0"/>
                  </a:moveTo>
                  <a:lnTo>
                    <a:pt x="0" y="19"/>
                  </a:lnTo>
                  <a:lnTo>
                    <a:pt x="0" y="1061"/>
                  </a:lnTo>
                  <a:lnTo>
                    <a:pt x="19" y="108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44"/>
            <p:cNvSpPr/>
            <p:nvPr/>
          </p:nvSpPr>
          <p:spPr>
            <a:xfrm>
              <a:off x="6074450" y="2047675"/>
              <a:ext cx="500" cy="28400"/>
            </a:xfrm>
            <a:custGeom>
              <a:avLst/>
              <a:gdLst/>
              <a:ahLst/>
              <a:cxnLst/>
              <a:rect l="l" t="t" r="r" b="b"/>
              <a:pathLst>
                <a:path w="20" h="1136" extrusionOk="0">
                  <a:moveTo>
                    <a:pt x="19" y="1"/>
                  </a:moveTo>
                  <a:lnTo>
                    <a:pt x="1" y="19"/>
                  </a:lnTo>
                  <a:lnTo>
                    <a:pt x="1" y="1099"/>
                  </a:lnTo>
                  <a:lnTo>
                    <a:pt x="19" y="1136"/>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44"/>
            <p:cNvSpPr/>
            <p:nvPr/>
          </p:nvSpPr>
          <p:spPr>
            <a:xfrm>
              <a:off x="6074925" y="2047200"/>
              <a:ext cx="950" cy="29350"/>
            </a:xfrm>
            <a:custGeom>
              <a:avLst/>
              <a:gdLst/>
              <a:ahLst/>
              <a:cxnLst/>
              <a:rect l="l" t="t" r="r" b="b"/>
              <a:pathLst>
                <a:path w="38" h="1174" extrusionOk="0">
                  <a:moveTo>
                    <a:pt x="38" y="1"/>
                  </a:moveTo>
                  <a:lnTo>
                    <a:pt x="0" y="20"/>
                  </a:lnTo>
                  <a:lnTo>
                    <a:pt x="0" y="1155"/>
                  </a:lnTo>
                  <a:lnTo>
                    <a:pt x="38" y="1173"/>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44"/>
            <p:cNvSpPr/>
            <p:nvPr/>
          </p:nvSpPr>
          <p:spPr>
            <a:xfrm>
              <a:off x="6075850" y="2046750"/>
              <a:ext cx="500" cy="30250"/>
            </a:xfrm>
            <a:custGeom>
              <a:avLst/>
              <a:gdLst/>
              <a:ahLst/>
              <a:cxnLst/>
              <a:rect l="l" t="t" r="r" b="b"/>
              <a:pathLst>
                <a:path w="20" h="1210" extrusionOk="0">
                  <a:moveTo>
                    <a:pt x="19" y="0"/>
                  </a:moveTo>
                  <a:lnTo>
                    <a:pt x="1" y="19"/>
                  </a:lnTo>
                  <a:lnTo>
                    <a:pt x="1" y="1191"/>
                  </a:lnTo>
                  <a:lnTo>
                    <a:pt x="19" y="121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44"/>
            <p:cNvSpPr/>
            <p:nvPr/>
          </p:nvSpPr>
          <p:spPr>
            <a:xfrm>
              <a:off x="6076325" y="2045825"/>
              <a:ext cx="475" cy="31650"/>
            </a:xfrm>
            <a:custGeom>
              <a:avLst/>
              <a:gdLst/>
              <a:ahLst/>
              <a:cxnLst/>
              <a:rect l="l" t="t" r="r" b="b"/>
              <a:pathLst>
                <a:path w="19" h="1266" extrusionOk="0">
                  <a:moveTo>
                    <a:pt x="19" y="0"/>
                  </a:moveTo>
                  <a:lnTo>
                    <a:pt x="0" y="37"/>
                  </a:lnTo>
                  <a:lnTo>
                    <a:pt x="0" y="1247"/>
                  </a:lnTo>
                  <a:lnTo>
                    <a:pt x="19" y="1266"/>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44"/>
            <p:cNvSpPr/>
            <p:nvPr/>
          </p:nvSpPr>
          <p:spPr>
            <a:xfrm>
              <a:off x="6076775" y="2045350"/>
              <a:ext cx="500" cy="32600"/>
            </a:xfrm>
            <a:custGeom>
              <a:avLst/>
              <a:gdLst/>
              <a:ahLst/>
              <a:cxnLst/>
              <a:rect l="l" t="t" r="r" b="b"/>
              <a:pathLst>
                <a:path w="20" h="1304" extrusionOk="0">
                  <a:moveTo>
                    <a:pt x="19" y="0"/>
                  </a:moveTo>
                  <a:lnTo>
                    <a:pt x="1" y="19"/>
                  </a:lnTo>
                  <a:lnTo>
                    <a:pt x="1" y="1285"/>
                  </a:lnTo>
                  <a:lnTo>
                    <a:pt x="19" y="130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44"/>
            <p:cNvSpPr/>
            <p:nvPr/>
          </p:nvSpPr>
          <p:spPr>
            <a:xfrm>
              <a:off x="6077250" y="2044875"/>
              <a:ext cx="475" cy="33525"/>
            </a:xfrm>
            <a:custGeom>
              <a:avLst/>
              <a:gdLst/>
              <a:ahLst/>
              <a:cxnLst/>
              <a:rect l="l" t="t" r="r" b="b"/>
              <a:pathLst>
                <a:path w="19" h="1341" extrusionOk="0">
                  <a:moveTo>
                    <a:pt x="19" y="1"/>
                  </a:moveTo>
                  <a:lnTo>
                    <a:pt x="0" y="19"/>
                  </a:lnTo>
                  <a:lnTo>
                    <a:pt x="0" y="1322"/>
                  </a:lnTo>
                  <a:lnTo>
                    <a:pt x="19" y="134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44"/>
            <p:cNvSpPr/>
            <p:nvPr/>
          </p:nvSpPr>
          <p:spPr>
            <a:xfrm>
              <a:off x="6077700" y="2044425"/>
              <a:ext cx="500" cy="34925"/>
            </a:xfrm>
            <a:custGeom>
              <a:avLst/>
              <a:gdLst/>
              <a:ahLst/>
              <a:cxnLst/>
              <a:rect l="l" t="t" r="r" b="b"/>
              <a:pathLst>
                <a:path w="20" h="1397" extrusionOk="0">
                  <a:moveTo>
                    <a:pt x="20" y="0"/>
                  </a:moveTo>
                  <a:lnTo>
                    <a:pt x="1" y="19"/>
                  </a:lnTo>
                  <a:lnTo>
                    <a:pt x="1" y="1359"/>
                  </a:lnTo>
                  <a:lnTo>
                    <a:pt x="20" y="1396"/>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44"/>
            <p:cNvSpPr/>
            <p:nvPr/>
          </p:nvSpPr>
          <p:spPr>
            <a:xfrm>
              <a:off x="6078175" y="2043950"/>
              <a:ext cx="950" cy="35850"/>
            </a:xfrm>
            <a:custGeom>
              <a:avLst/>
              <a:gdLst/>
              <a:ahLst/>
              <a:cxnLst/>
              <a:rect l="l" t="t" r="r" b="b"/>
              <a:pathLst>
                <a:path w="38" h="1434" extrusionOk="0">
                  <a:moveTo>
                    <a:pt x="38" y="1"/>
                  </a:moveTo>
                  <a:lnTo>
                    <a:pt x="1" y="19"/>
                  </a:lnTo>
                  <a:lnTo>
                    <a:pt x="1" y="1415"/>
                  </a:lnTo>
                  <a:lnTo>
                    <a:pt x="38" y="1434"/>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44"/>
            <p:cNvSpPr/>
            <p:nvPr/>
          </p:nvSpPr>
          <p:spPr>
            <a:xfrm>
              <a:off x="6079100" y="2043500"/>
              <a:ext cx="500" cy="36775"/>
            </a:xfrm>
            <a:custGeom>
              <a:avLst/>
              <a:gdLst/>
              <a:ahLst/>
              <a:cxnLst/>
              <a:rect l="l" t="t" r="r" b="b"/>
              <a:pathLst>
                <a:path w="20" h="1471" extrusionOk="0">
                  <a:moveTo>
                    <a:pt x="19" y="0"/>
                  </a:moveTo>
                  <a:lnTo>
                    <a:pt x="1" y="19"/>
                  </a:lnTo>
                  <a:lnTo>
                    <a:pt x="1" y="1452"/>
                  </a:lnTo>
                  <a:lnTo>
                    <a:pt x="19" y="147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44"/>
            <p:cNvSpPr/>
            <p:nvPr/>
          </p:nvSpPr>
          <p:spPr>
            <a:xfrm>
              <a:off x="6079575" y="2042550"/>
              <a:ext cx="500" cy="38175"/>
            </a:xfrm>
            <a:custGeom>
              <a:avLst/>
              <a:gdLst/>
              <a:ahLst/>
              <a:cxnLst/>
              <a:rect l="l" t="t" r="r" b="b"/>
              <a:pathLst>
                <a:path w="20" h="1527" extrusionOk="0">
                  <a:moveTo>
                    <a:pt x="19" y="1"/>
                  </a:moveTo>
                  <a:lnTo>
                    <a:pt x="0" y="38"/>
                  </a:lnTo>
                  <a:lnTo>
                    <a:pt x="0" y="1508"/>
                  </a:lnTo>
                  <a:lnTo>
                    <a:pt x="19" y="152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44"/>
            <p:cNvSpPr/>
            <p:nvPr/>
          </p:nvSpPr>
          <p:spPr>
            <a:xfrm>
              <a:off x="6080050" y="2042100"/>
              <a:ext cx="475" cy="39100"/>
            </a:xfrm>
            <a:custGeom>
              <a:avLst/>
              <a:gdLst/>
              <a:ahLst/>
              <a:cxnLst/>
              <a:rect l="l" t="t" r="r" b="b"/>
              <a:pathLst>
                <a:path w="19" h="1564" extrusionOk="0">
                  <a:moveTo>
                    <a:pt x="19" y="0"/>
                  </a:moveTo>
                  <a:lnTo>
                    <a:pt x="0" y="19"/>
                  </a:lnTo>
                  <a:lnTo>
                    <a:pt x="0" y="1545"/>
                  </a:lnTo>
                  <a:lnTo>
                    <a:pt x="19" y="156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44"/>
            <p:cNvSpPr/>
            <p:nvPr/>
          </p:nvSpPr>
          <p:spPr>
            <a:xfrm>
              <a:off x="6080500" y="2041625"/>
              <a:ext cx="500" cy="40050"/>
            </a:xfrm>
            <a:custGeom>
              <a:avLst/>
              <a:gdLst/>
              <a:ahLst/>
              <a:cxnLst/>
              <a:rect l="l" t="t" r="r" b="b"/>
              <a:pathLst>
                <a:path w="20" h="1602" extrusionOk="0">
                  <a:moveTo>
                    <a:pt x="19" y="1"/>
                  </a:moveTo>
                  <a:lnTo>
                    <a:pt x="1" y="19"/>
                  </a:lnTo>
                  <a:lnTo>
                    <a:pt x="1" y="1582"/>
                  </a:lnTo>
                  <a:lnTo>
                    <a:pt x="19" y="160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44"/>
            <p:cNvSpPr/>
            <p:nvPr/>
          </p:nvSpPr>
          <p:spPr>
            <a:xfrm>
              <a:off x="6080975" y="2041150"/>
              <a:ext cx="475" cy="41450"/>
            </a:xfrm>
            <a:custGeom>
              <a:avLst/>
              <a:gdLst/>
              <a:ahLst/>
              <a:cxnLst/>
              <a:rect l="l" t="t" r="r" b="b"/>
              <a:pathLst>
                <a:path w="19" h="1658" extrusionOk="0">
                  <a:moveTo>
                    <a:pt x="19" y="1"/>
                  </a:moveTo>
                  <a:lnTo>
                    <a:pt x="0" y="20"/>
                  </a:lnTo>
                  <a:lnTo>
                    <a:pt x="0" y="1620"/>
                  </a:lnTo>
                  <a:lnTo>
                    <a:pt x="19" y="165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44"/>
            <p:cNvSpPr/>
            <p:nvPr/>
          </p:nvSpPr>
          <p:spPr>
            <a:xfrm>
              <a:off x="6081425" y="2040700"/>
              <a:ext cx="975" cy="42350"/>
            </a:xfrm>
            <a:custGeom>
              <a:avLst/>
              <a:gdLst/>
              <a:ahLst/>
              <a:cxnLst/>
              <a:rect l="l" t="t" r="r" b="b"/>
              <a:pathLst>
                <a:path w="39" h="1694" extrusionOk="0">
                  <a:moveTo>
                    <a:pt x="38" y="0"/>
                  </a:moveTo>
                  <a:lnTo>
                    <a:pt x="1" y="19"/>
                  </a:lnTo>
                  <a:lnTo>
                    <a:pt x="1" y="1675"/>
                  </a:lnTo>
                  <a:lnTo>
                    <a:pt x="38" y="1694"/>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44"/>
            <p:cNvSpPr/>
            <p:nvPr/>
          </p:nvSpPr>
          <p:spPr>
            <a:xfrm>
              <a:off x="6082375" y="2040225"/>
              <a:ext cx="475" cy="43300"/>
            </a:xfrm>
            <a:custGeom>
              <a:avLst/>
              <a:gdLst/>
              <a:ahLst/>
              <a:cxnLst/>
              <a:rect l="l" t="t" r="r" b="b"/>
              <a:pathLst>
                <a:path w="19" h="1732" extrusionOk="0">
                  <a:moveTo>
                    <a:pt x="19" y="1"/>
                  </a:moveTo>
                  <a:lnTo>
                    <a:pt x="0" y="19"/>
                  </a:lnTo>
                  <a:lnTo>
                    <a:pt x="0" y="1713"/>
                  </a:lnTo>
                  <a:lnTo>
                    <a:pt x="19" y="1732"/>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44"/>
            <p:cNvSpPr/>
            <p:nvPr/>
          </p:nvSpPr>
          <p:spPr>
            <a:xfrm>
              <a:off x="6082825" y="2039300"/>
              <a:ext cx="500" cy="44700"/>
            </a:xfrm>
            <a:custGeom>
              <a:avLst/>
              <a:gdLst/>
              <a:ahLst/>
              <a:cxnLst/>
              <a:rect l="l" t="t" r="r" b="b"/>
              <a:pathLst>
                <a:path w="20" h="1788" extrusionOk="0">
                  <a:moveTo>
                    <a:pt x="19" y="1"/>
                  </a:moveTo>
                  <a:lnTo>
                    <a:pt x="1" y="38"/>
                  </a:lnTo>
                  <a:lnTo>
                    <a:pt x="1" y="1769"/>
                  </a:lnTo>
                  <a:lnTo>
                    <a:pt x="19" y="178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44"/>
            <p:cNvSpPr/>
            <p:nvPr/>
          </p:nvSpPr>
          <p:spPr>
            <a:xfrm>
              <a:off x="6083300" y="2038825"/>
              <a:ext cx="475" cy="45625"/>
            </a:xfrm>
            <a:custGeom>
              <a:avLst/>
              <a:gdLst/>
              <a:ahLst/>
              <a:cxnLst/>
              <a:rect l="l" t="t" r="r" b="b"/>
              <a:pathLst>
                <a:path w="19" h="1825" extrusionOk="0">
                  <a:moveTo>
                    <a:pt x="19" y="1"/>
                  </a:moveTo>
                  <a:lnTo>
                    <a:pt x="0" y="20"/>
                  </a:lnTo>
                  <a:lnTo>
                    <a:pt x="0" y="1806"/>
                  </a:lnTo>
                  <a:lnTo>
                    <a:pt x="19" y="182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44"/>
            <p:cNvSpPr/>
            <p:nvPr/>
          </p:nvSpPr>
          <p:spPr>
            <a:xfrm>
              <a:off x="6083750" y="2038375"/>
              <a:ext cx="500" cy="46550"/>
            </a:xfrm>
            <a:custGeom>
              <a:avLst/>
              <a:gdLst/>
              <a:ahLst/>
              <a:cxnLst/>
              <a:rect l="l" t="t" r="r" b="b"/>
              <a:pathLst>
                <a:path w="20" h="1862" extrusionOk="0">
                  <a:moveTo>
                    <a:pt x="20" y="0"/>
                  </a:moveTo>
                  <a:lnTo>
                    <a:pt x="1" y="19"/>
                  </a:lnTo>
                  <a:lnTo>
                    <a:pt x="1" y="1843"/>
                  </a:lnTo>
                  <a:lnTo>
                    <a:pt x="20" y="1861"/>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44"/>
            <p:cNvSpPr/>
            <p:nvPr/>
          </p:nvSpPr>
          <p:spPr>
            <a:xfrm>
              <a:off x="6084225" y="2037900"/>
              <a:ext cx="500" cy="47950"/>
            </a:xfrm>
            <a:custGeom>
              <a:avLst/>
              <a:gdLst/>
              <a:ahLst/>
              <a:cxnLst/>
              <a:rect l="l" t="t" r="r" b="b"/>
              <a:pathLst>
                <a:path w="20" h="1918" extrusionOk="0">
                  <a:moveTo>
                    <a:pt x="19" y="1"/>
                  </a:moveTo>
                  <a:lnTo>
                    <a:pt x="1" y="19"/>
                  </a:lnTo>
                  <a:lnTo>
                    <a:pt x="1" y="1880"/>
                  </a:lnTo>
                  <a:lnTo>
                    <a:pt x="19" y="191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44"/>
            <p:cNvSpPr/>
            <p:nvPr/>
          </p:nvSpPr>
          <p:spPr>
            <a:xfrm>
              <a:off x="6084700" y="2037450"/>
              <a:ext cx="950" cy="48875"/>
            </a:xfrm>
            <a:custGeom>
              <a:avLst/>
              <a:gdLst/>
              <a:ahLst/>
              <a:cxnLst/>
              <a:rect l="l" t="t" r="r" b="b"/>
              <a:pathLst>
                <a:path w="38" h="1955" extrusionOk="0">
                  <a:moveTo>
                    <a:pt x="37" y="0"/>
                  </a:moveTo>
                  <a:lnTo>
                    <a:pt x="0" y="19"/>
                  </a:lnTo>
                  <a:lnTo>
                    <a:pt x="0" y="1936"/>
                  </a:lnTo>
                  <a:lnTo>
                    <a:pt x="37" y="1954"/>
                  </a:lnTo>
                  <a:lnTo>
                    <a:pt x="37"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44"/>
            <p:cNvSpPr/>
            <p:nvPr/>
          </p:nvSpPr>
          <p:spPr>
            <a:xfrm>
              <a:off x="6085625" y="2036975"/>
              <a:ext cx="475" cy="49800"/>
            </a:xfrm>
            <a:custGeom>
              <a:avLst/>
              <a:gdLst/>
              <a:ahLst/>
              <a:cxnLst/>
              <a:rect l="l" t="t" r="r" b="b"/>
              <a:pathLst>
                <a:path w="19" h="1992" extrusionOk="0">
                  <a:moveTo>
                    <a:pt x="19" y="0"/>
                  </a:moveTo>
                  <a:lnTo>
                    <a:pt x="0" y="19"/>
                  </a:lnTo>
                  <a:lnTo>
                    <a:pt x="0" y="1973"/>
                  </a:lnTo>
                  <a:lnTo>
                    <a:pt x="19" y="199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44"/>
            <p:cNvSpPr/>
            <p:nvPr/>
          </p:nvSpPr>
          <p:spPr>
            <a:xfrm>
              <a:off x="6086075" y="2036050"/>
              <a:ext cx="500" cy="51200"/>
            </a:xfrm>
            <a:custGeom>
              <a:avLst/>
              <a:gdLst/>
              <a:ahLst/>
              <a:cxnLst/>
              <a:rect l="l" t="t" r="r" b="b"/>
              <a:pathLst>
                <a:path w="20" h="2048" extrusionOk="0">
                  <a:moveTo>
                    <a:pt x="20" y="0"/>
                  </a:moveTo>
                  <a:lnTo>
                    <a:pt x="1" y="37"/>
                  </a:lnTo>
                  <a:lnTo>
                    <a:pt x="1" y="2029"/>
                  </a:lnTo>
                  <a:lnTo>
                    <a:pt x="20" y="2047"/>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44"/>
            <p:cNvSpPr/>
            <p:nvPr/>
          </p:nvSpPr>
          <p:spPr>
            <a:xfrm>
              <a:off x="6086550" y="2035575"/>
              <a:ext cx="500" cy="52150"/>
            </a:xfrm>
            <a:custGeom>
              <a:avLst/>
              <a:gdLst/>
              <a:ahLst/>
              <a:cxnLst/>
              <a:rect l="l" t="t" r="r" b="b"/>
              <a:pathLst>
                <a:path w="20" h="2086" extrusionOk="0">
                  <a:moveTo>
                    <a:pt x="19" y="1"/>
                  </a:moveTo>
                  <a:lnTo>
                    <a:pt x="1" y="19"/>
                  </a:lnTo>
                  <a:lnTo>
                    <a:pt x="1" y="2066"/>
                  </a:lnTo>
                  <a:lnTo>
                    <a:pt x="19" y="208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44"/>
            <p:cNvSpPr/>
            <p:nvPr/>
          </p:nvSpPr>
          <p:spPr>
            <a:xfrm>
              <a:off x="6087025" y="2035125"/>
              <a:ext cx="475" cy="53050"/>
            </a:xfrm>
            <a:custGeom>
              <a:avLst/>
              <a:gdLst/>
              <a:ahLst/>
              <a:cxnLst/>
              <a:rect l="l" t="t" r="r" b="b"/>
              <a:pathLst>
                <a:path w="19" h="2122" extrusionOk="0">
                  <a:moveTo>
                    <a:pt x="19" y="0"/>
                  </a:moveTo>
                  <a:lnTo>
                    <a:pt x="0" y="19"/>
                  </a:lnTo>
                  <a:lnTo>
                    <a:pt x="0" y="2103"/>
                  </a:lnTo>
                  <a:lnTo>
                    <a:pt x="19" y="212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44"/>
            <p:cNvSpPr/>
            <p:nvPr/>
          </p:nvSpPr>
          <p:spPr>
            <a:xfrm>
              <a:off x="6087475" y="2034650"/>
              <a:ext cx="500" cy="54450"/>
            </a:xfrm>
            <a:custGeom>
              <a:avLst/>
              <a:gdLst/>
              <a:ahLst/>
              <a:cxnLst/>
              <a:rect l="l" t="t" r="r" b="b"/>
              <a:pathLst>
                <a:path w="20" h="2178" extrusionOk="0">
                  <a:moveTo>
                    <a:pt x="19" y="0"/>
                  </a:moveTo>
                  <a:lnTo>
                    <a:pt x="1" y="19"/>
                  </a:lnTo>
                  <a:lnTo>
                    <a:pt x="1" y="2141"/>
                  </a:lnTo>
                  <a:lnTo>
                    <a:pt x="19" y="217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44"/>
            <p:cNvSpPr/>
            <p:nvPr/>
          </p:nvSpPr>
          <p:spPr>
            <a:xfrm>
              <a:off x="6087950" y="2034175"/>
              <a:ext cx="950" cy="55400"/>
            </a:xfrm>
            <a:custGeom>
              <a:avLst/>
              <a:gdLst/>
              <a:ahLst/>
              <a:cxnLst/>
              <a:rect l="l" t="t" r="r" b="b"/>
              <a:pathLst>
                <a:path w="38" h="2216" extrusionOk="0">
                  <a:moveTo>
                    <a:pt x="38" y="1"/>
                  </a:moveTo>
                  <a:lnTo>
                    <a:pt x="0" y="19"/>
                  </a:lnTo>
                  <a:lnTo>
                    <a:pt x="0" y="2197"/>
                  </a:lnTo>
                  <a:lnTo>
                    <a:pt x="38" y="2215"/>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44"/>
            <p:cNvSpPr/>
            <p:nvPr/>
          </p:nvSpPr>
          <p:spPr>
            <a:xfrm>
              <a:off x="6088875" y="2033725"/>
              <a:ext cx="500" cy="56325"/>
            </a:xfrm>
            <a:custGeom>
              <a:avLst/>
              <a:gdLst/>
              <a:ahLst/>
              <a:cxnLst/>
              <a:rect l="l" t="t" r="r" b="b"/>
              <a:pathLst>
                <a:path w="20" h="2253" extrusionOk="0">
                  <a:moveTo>
                    <a:pt x="19" y="0"/>
                  </a:moveTo>
                  <a:lnTo>
                    <a:pt x="1" y="19"/>
                  </a:lnTo>
                  <a:lnTo>
                    <a:pt x="1" y="2233"/>
                  </a:lnTo>
                  <a:lnTo>
                    <a:pt x="19" y="225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44"/>
            <p:cNvSpPr/>
            <p:nvPr/>
          </p:nvSpPr>
          <p:spPr>
            <a:xfrm>
              <a:off x="6089350" y="2032775"/>
              <a:ext cx="475" cy="57725"/>
            </a:xfrm>
            <a:custGeom>
              <a:avLst/>
              <a:gdLst/>
              <a:ahLst/>
              <a:cxnLst/>
              <a:rect l="l" t="t" r="r" b="b"/>
              <a:pathLst>
                <a:path w="19" h="2309" extrusionOk="0">
                  <a:moveTo>
                    <a:pt x="19" y="1"/>
                  </a:moveTo>
                  <a:lnTo>
                    <a:pt x="0" y="38"/>
                  </a:lnTo>
                  <a:lnTo>
                    <a:pt x="0" y="2290"/>
                  </a:lnTo>
                  <a:lnTo>
                    <a:pt x="19" y="230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44"/>
            <p:cNvSpPr/>
            <p:nvPr/>
          </p:nvSpPr>
          <p:spPr>
            <a:xfrm>
              <a:off x="6089800" y="2032775"/>
              <a:ext cx="500" cy="58200"/>
            </a:xfrm>
            <a:custGeom>
              <a:avLst/>
              <a:gdLst/>
              <a:ahLst/>
              <a:cxnLst/>
              <a:rect l="l" t="t" r="r" b="b"/>
              <a:pathLst>
                <a:path w="20" h="2328" extrusionOk="0">
                  <a:moveTo>
                    <a:pt x="1" y="1"/>
                  </a:moveTo>
                  <a:lnTo>
                    <a:pt x="1" y="2309"/>
                  </a:lnTo>
                  <a:lnTo>
                    <a:pt x="19" y="2327"/>
                  </a:lnTo>
                  <a:lnTo>
                    <a:pt x="19" y="230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44"/>
            <p:cNvSpPr/>
            <p:nvPr/>
          </p:nvSpPr>
          <p:spPr>
            <a:xfrm>
              <a:off x="6090275" y="2032775"/>
              <a:ext cx="500" cy="57725"/>
            </a:xfrm>
            <a:custGeom>
              <a:avLst/>
              <a:gdLst/>
              <a:ahLst/>
              <a:cxnLst/>
              <a:rect l="l" t="t" r="r" b="b"/>
              <a:pathLst>
                <a:path w="20" h="2309" extrusionOk="0">
                  <a:moveTo>
                    <a:pt x="0" y="1"/>
                  </a:moveTo>
                  <a:lnTo>
                    <a:pt x="0" y="2309"/>
                  </a:lnTo>
                  <a:lnTo>
                    <a:pt x="19" y="229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44"/>
            <p:cNvSpPr/>
            <p:nvPr/>
          </p:nvSpPr>
          <p:spPr>
            <a:xfrm>
              <a:off x="6090750" y="2033250"/>
              <a:ext cx="475" cy="56800"/>
            </a:xfrm>
            <a:custGeom>
              <a:avLst/>
              <a:gdLst/>
              <a:ahLst/>
              <a:cxnLst/>
              <a:rect l="l" t="t" r="r" b="b"/>
              <a:pathLst>
                <a:path w="19" h="2272" extrusionOk="0">
                  <a:moveTo>
                    <a:pt x="0" y="1"/>
                  </a:moveTo>
                  <a:lnTo>
                    <a:pt x="0" y="2271"/>
                  </a:lnTo>
                  <a:lnTo>
                    <a:pt x="19" y="2252"/>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44"/>
            <p:cNvSpPr/>
            <p:nvPr/>
          </p:nvSpPr>
          <p:spPr>
            <a:xfrm>
              <a:off x="6091200" y="2034175"/>
              <a:ext cx="950" cy="55400"/>
            </a:xfrm>
            <a:custGeom>
              <a:avLst/>
              <a:gdLst/>
              <a:ahLst/>
              <a:cxnLst/>
              <a:rect l="l" t="t" r="r" b="b"/>
              <a:pathLst>
                <a:path w="38" h="2216" extrusionOk="0">
                  <a:moveTo>
                    <a:pt x="1" y="1"/>
                  </a:moveTo>
                  <a:lnTo>
                    <a:pt x="1" y="2215"/>
                  </a:lnTo>
                  <a:lnTo>
                    <a:pt x="38" y="2197"/>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44"/>
            <p:cNvSpPr/>
            <p:nvPr/>
          </p:nvSpPr>
          <p:spPr>
            <a:xfrm>
              <a:off x="6092125" y="2034650"/>
              <a:ext cx="500" cy="54450"/>
            </a:xfrm>
            <a:custGeom>
              <a:avLst/>
              <a:gdLst/>
              <a:ahLst/>
              <a:cxnLst/>
              <a:rect l="l" t="t" r="r" b="b"/>
              <a:pathLst>
                <a:path w="20" h="2178" extrusionOk="0">
                  <a:moveTo>
                    <a:pt x="1" y="0"/>
                  </a:moveTo>
                  <a:lnTo>
                    <a:pt x="1" y="2178"/>
                  </a:lnTo>
                  <a:lnTo>
                    <a:pt x="20" y="2141"/>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44"/>
            <p:cNvSpPr/>
            <p:nvPr/>
          </p:nvSpPr>
          <p:spPr>
            <a:xfrm>
              <a:off x="6092600" y="2035125"/>
              <a:ext cx="500" cy="53050"/>
            </a:xfrm>
            <a:custGeom>
              <a:avLst/>
              <a:gdLst/>
              <a:ahLst/>
              <a:cxnLst/>
              <a:rect l="l" t="t" r="r" b="b"/>
              <a:pathLst>
                <a:path w="20" h="2122" extrusionOk="0">
                  <a:moveTo>
                    <a:pt x="1" y="0"/>
                  </a:moveTo>
                  <a:lnTo>
                    <a:pt x="1" y="2122"/>
                  </a:lnTo>
                  <a:lnTo>
                    <a:pt x="19" y="210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44"/>
            <p:cNvSpPr/>
            <p:nvPr/>
          </p:nvSpPr>
          <p:spPr>
            <a:xfrm>
              <a:off x="6093075" y="2035575"/>
              <a:ext cx="475" cy="52150"/>
            </a:xfrm>
            <a:custGeom>
              <a:avLst/>
              <a:gdLst/>
              <a:ahLst/>
              <a:cxnLst/>
              <a:rect l="l" t="t" r="r" b="b"/>
              <a:pathLst>
                <a:path w="19" h="2086" extrusionOk="0">
                  <a:moveTo>
                    <a:pt x="0" y="1"/>
                  </a:moveTo>
                  <a:lnTo>
                    <a:pt x="0" y="2085"/>
                  </a:lnTo>
                  <a:lnTo>
                    <a:pt x="19" y="2066"/>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44"/>
            <p:cNvSpPr/>
            <p:nvPr/>
          </p:nvSpPr>
          <p:spPr>
            <a:xfrm>
              <a:off x="6093525" y="2036050"/>
              <a:ext cx="500" cy="51200"/>
            </a:xfrm>
            <a:custGeom>
              <a:avLst/>
              <a:gdLst/>
              <a:ahLst/>
              <a:cxnLst/>
              <a:rect l="l" t="t" r="r" b="b"/>
              <a:pathLst>
                <a:path w="20" h="2048" extrusionOk="0">
                  <a:moveTo>
                    <a:pt x="1" y="0"/>
                  </a:moveTo>
                  <a:lnTo>
                    <a:pt x="1" y="2047"/>
                  </a:lnTo>
                  <a:lnTo>
                    <a:pt x="19" y="2029"/>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44"/>
            <p:cNvSpPr/>
            <p:nvPr/>
          </p:nvSpPr>
          <p:spPr>
            <a:xfrm>
              <a:off x="6094000" y="2036975"/>
              <a:ext cx="475" cy="49800"/>
            </a:xfrm>
            <a:custGeom>
              <a:avLst/>
              <a:gdLst/>
              <a:ahLst/>
              <a:cxnLst/>
              <a:rect l="l" t="t" r="r" b="b"/>
              <a:pathLst>
                <a:path w="19" h="1992" extrusionOk="0">
                  <a:moveTo>
                    <a:pt x="0" y="0"/>
                  </a:moveTo>
                  <a:lnTo>
                    <a:pt x="0" y="1992"/>
                  </a:lnTo>
                  <a:lnTo>
                    <a:pt x="19" y="1973"/>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44"/>
            <p:cNvSpPr/>
            <p:nvPr/>
          </p:nvSpPr>
          <p:spPr>
            <a:xfrm>
              <a:off x="6094450" y="2037450"/>
              <a:ext cx="975" cy="48875"/>
            </a:xfrm>
            <a:custGeom>
              <a:avLst/>
              <a:gdLst/>
              <a:ahLst/>
              <a:cxnLst/>
              <a:rect l="l" t="t" r="r" b="b"/>
              <a:pathLst>
                <a:path w="39" h="1955" extrusionOk="0">
                  <a:moveTo>
                    <a:pt x="1" y="0"/>
                  </a:moveTo>
                  <a:lnTo>
                    <a:pt x="1" y="1954"/>
                  </a:lnTo>
                  <a:lnTo>
                    <a:pt x="38" y="1936"/>
                  </a:lnTo>
                  <a:lnTo>
                    <a:pt x="38"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44"/>
            <p:cNvSpPr/>
            <p:nvPr/>
          </p:nvSpPr>
          <p:spPr>
            <a:xfrm>
              <a:off x="6095400" y="2037900"/>
              <a:ext cx="475" cy="47950"/>
            </a:xfrm>
            <a:custGeom>
              <a:avLst/>
              <a:gdLst/>
              <a:ahLst/>
              <a:cxnLst/>
              <a:rect l="l" t="t" r="r" b="b"/>
              <a:pathLst>
                <a:path w="19" h="1918" extrusionOk="0">
                  <a:moveTo>
                    <a:pt x="0" y="1"/>
                  </a:moveTo>
                  <a:lnTo>
                    <a:pt x="0" y="1918"/>
                  </a:lnTo>
                  <a:lnTo>
                    <a:pt x="19" y="1880"/>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44"/>
            <p:cNvSpPr/>
            <p:nvPr/>
          </p:nvSpPr>
          <p:spPr>
            <a:xfrm>
              <a:off x="6095850" y="2038375"/>
              <a:ext cx="500" cy="46550"/>
            </a:xfrm>
            <a:custGeom>
              <a:avLst/>
              <a:gdLst/>
              <a:ahLst/>
              <a:cxnLst/>
              <a:rect l="l" t="t" r="r" b="b"/>
              <a:pathLst>
                <a:path w="20" h="1862" extrusionOk="0">
                  <a:moveTo>
                    <a:pt x="1" y="0"/>
                  </a:moveTo>
                  <a:lnTo>
                    <a:pt x="1" y="1861"/>
                  </a:lnTo>
                  <a:lnTo>
                    <a:pt x="19" y="184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44"/>
            <p:cNvSpPr/>
            <p:nvPr/>
          </p:nvSpPr>
          <p:spPr>
            <a:xfrm>
              <a:off x="6096325" y="2038825"/>
              <a:ext cx="500" cy="45625"/>
            </a:xfrm>
            <a:custGeom>
              <a:avLst/>
              <a:gdLst/>
              <a:ahLst/>
              <a:cxnLst/>
              <a:rect l="l" t="t" r="r" b="b"/>
              <a:pathLst>
                <a:path w="20" h="1825" extrusionOk="0">
                  <a:moveTo>
                    <a:pt x="0" y="1"/>
                  </a:moveTo>
                  <a:lnTo>
                    <a:pt x="0" y="1825"/>
                  </a:lnTo>
                  <a:lnTo>
                    <a:pt x="19" y="1806"/>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44"/>
            <p:cNvSpPr/>
            <p:nvPr/>
          </p:nvSpPr>
          <p:spPr>
            <a:xfrm>
              <a:off x="6096800" y="2039300"/>
              <a:ext cx="475" cy="44700"/>
            </a:xfrm>
            <a:custGeom>
              <a:avLst/>
              <a:gdLst/>
              <a:ahLst/>
              <a:cxnLst/>
              <a:rect l="l" t="t" r="r" b="b"/>
              <a:pathLst>
                <a:path w="19" h="1788" extrusionOk="0">
                  <a:moveTo>
                    <a:pt x="0" y="1"/>
                  </a:moveTo>
                  <a:lnTo>
                    <a:pt x="0" y="1787"/>
                  </a:lnTo>
                  <a:lnTo>
                    <a:pt x="19" y="1769"/>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44"/>
            <p:cNvSpPr/>
            <p:nvPr/>
          </p:nvSpPr>
          <p:spPr>
            <a:xfrm>
              <a:off x="6097250" y="2040225"/>
              <a:ext cx="500" cy="43300"/>
            </a:xfrm>
            <a:custGeom>
              <a:avLst/>
              <a:gdLst/>
              <a:ahLst/>
              <a:cxnLst/>
              <a:rect l="l" t="t" r="r" b="b"/>
              <a:pathLst>
                <a:path w="20" h="1732" extrusionOk="0">
                  <a:moveTo>
                    <a:pt x="1" y="1"/>
                  </a:moveTo>
                  <a:lnTo>
                    <a:pt x="1" y="1732"/>
                  </a:lnTo>
                  <a:lnTo>
                    <a:pt x="19" y="1713"/>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44"/>
            <p:cNvSpPr/>
            <p:nvPr/>
          </p:nvSpPr>
          <p:spPr>
            <a:xfrm>
              <a:off x="6097725" y="2040700"/>
              <a:ext cx="950" cy="42350"/>
            </a:xfrm>
            <a:custGeom>
              <a:avLst/>
              <a:gdLst/>
              <a:ahLst/>
              <a:cxnLst/>
              <a:rect l="l" t="t" r="r" b="b"/>
              <a:pathLst>
                <a:path w="38" h="1694" extrusionOk="0">
                  <a:moveTo>
                    <a:pt x="0" y="0"/>
                  </a:moveTo>
                  <a:lnTo>
                    <a:pt x="0" y="1694"/>
                  </a:lnTo>
                  <a:lnTo>
                    <a:pt x="37" y="1675"/>
                  </a:lnTo>
                  <a:lnTo>
                    <a:pt x="37"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44"/>
            <p:cNvSpPr/>
            <p:nvPr/>
          </p:nvSpPr>
          <p:spPr>
            <a:xfrm>
              <a:off x="6098650" y="2041150"/>
              <a:ext cx="500" cy="41450"/>
            </a:xfrm>
            <a:custGeom>
              <a:avLst/>
              <a:gdLst/>
              <a:ahLst/>
              <a:cxnLst/>
              <a:rect l="l" t="t" r="r" b="b"/>
              <a:pathLst>
                <a:path w="20" h="1658" extrusionOk="0">
                  <a:moveTo>
                    <a:pt x="0" y="1"/>
                  </a:moveTo>
                  <a:lnTo>
                    <a:pt x="0" y="1657"/>
                  </a:lnTo>
                  <a:lnTo>
                    <a:pt x="19" y="162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44"/>
            <p:cNvSpPr/>
            <p:nvPr/>
          </p:nvSpPr>
          <p:spPr>
            <a:xfrm>
              <a:off x="6099125" y="2041625"/>
              <a:ext cx="475" cy="40050"/>
            </a:xfrm>
            <a:custGeom>
              <a:avLst/>
              <a:gdLst/>
              <a:ahLst/>
              <a:cxnLst/>
              <a:rect l="l" t="t" r="r" b="b"/>
              <a:pathLst>
                <a:path w="19" h="1602" extrusionOk="0">
                  <a:moveTo>
                    <a:pt x="0" y="1"/>
                  </a:moveTo>
                  <a:lnTo>
                    <a:pt x="0" y="1601"/>
                  </a:lnTo>
                  <a:lnTo>
                    <a:pt x="19" y="158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44"/>
            <p:cNvSpPr/>
            <p:nvPr/>
          </p:nvSpPr>
          <p:spPr>
            <a:xfrm>
              <a:off x="6099575" y="2042100"/>
              <a:ext cx="500" cy="39100"/>
            </a:xfrm>
            <a:custGeom>
              <a:avLst/>
              <a:gdLst/>
              <a:ahLst/>
              <a:cxnLst/>
              <a:rect l="l" t="t" r="r" b="b"/>
              <a:pathLst>
                <a:path w="20" h="1564" extrusionOk="0">
                  <a:moveTo>
                    <a:pt x="1" y="0"/>
                  </a:moveTo>
                  <a:lnTo>
                    <a:pt x="1" y="1563"/>
                  </a:lnTo>
                  <a:lnTo>
                    <a:pt x="19" y="1545"/>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44"/>
            <p:cNvSpPr/>
            <p:nvPr/>
          </p:nvSpPr>
          <p:spPr>
            <a:xfrm>
              <a:off x="6100050" y="2042550"/>
              <a:ext cx="475" cy="38175"/>
            </a:xfrm>
            <a:custGeom>
              <a:avLst/>
              <a:gdLst/>
              <a:ahLst/>
              <a:cxnLst/>
              <a:rect l="l" t="t" r="r" b="b"/>
              <a:pathLst>
                <a:path w="19" h="1527" extrusionOk="0">
                  <a:moveTo>
                    <a:pt x="0" y="1"/>
                  </a:moveTo>
                  <a:lnTo>
                    <a:pt x="0" y="1527"/>
                  </a:lnTo>
                  <a:lnTo>
                    <a:pt x="19" y="1508"/>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44"/>
            <p:cNvSpPr/>
            <p:nvPr/>
          </p:nvSpPr>
          <p:spPr>
            <a:xfrm>
              <a:off x="6100500" y="2043500"/>
              <a:ext cx="500" cy="36775"/>
            </a:xfrm>
            <a:custGeom>
              <a:avLst/>
              <a:gdLst/>
              <a:ahLst/>
              <a:cxnLst/>
              <a:rect l="l" t="t" r="r" b="b"/>
              <a:pathLst>
                <a:path w="20" h="1471" extrusionOk="0">
                  <a:moveTo>
                    <a:pt x="1" y="0"/>
                  </a:moveTo>
                  <a:lnTo>
                    <a:pt x="1" y="1470"/>
                  </a:lnTo>
                  <a:lnTo>
                    <a:pt x="20" y="1452"/>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44"/>
            <p:cNvSpPr/>
            <p:nvPr/>
          </p:nvSpPr>
          <p:spPr>
            <a:xfrm>
              <a:off x="6100975" y="2043950"/>
              <a:ext cx="950" cy="35850"/>
            </a:xfrm>
            <a:custGeom>
              <a:avLst/>
              <a:gdLst/>
              <a:ahLst/>
              <a:cxnLst/>
              <a:rect l="l" t="t" r="r" b="b"/>
              <a:pathLst>
                <a:path w="38" h="1434" extrusionOk="0">
                  <a:moveTo>
                    <a:pt x="1" y="1"/>
                  </a:moveTo>
                  <a:lnTo>
                    <a:pt x="1" y="1434"/>
                  </a:lnTo>
                  <a:lnTo>
                    <a:pt x="38" y="1415"/>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44"/>
            <p:cNvSpPr/>
            <p:nvPr/>
          </p:nvSpPr>
          <p:spPr>
            <a:xfrm>
              <a:off x="6101900" y="2044425"/>
              <a:ext cx="500" cy="34925"/>
            </a:xfrm>
            <a:custGeom>
              <a:avLst/>
              <a:gdLst/>
              <a:ahLst/>
              <a:cxnLst/>
              <a:rect l="l" t="t" r="r" b="b"/>
              <a:pathLst>
                <a:path w="20" h="1397" extrusionOk="0">
                  <a:moveTo>
                    <a:pt x="1" y="0"/>
                  </a:moveTo>
                  <a:lnTo>
                    <a:pt x="1" y="1396"/>
                  </a:lnTo>
                  <a:lnTo>
                    <a:pt x="19" y="1359"/>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44"/>
            <p:cNvSpPr/>
            <p:nvPr/>
          </p:nvSpPr>
          <p:spPr>
            <a:xfrm>
              <a:off x="6102375" y="2044875"/>
              <a:ext cx="475" cy="33525"/>
            </a:xfrm>
            <a:custGeom>
              <a:avLst/>
              <a:gdLst/>
              <a:ahLst/>
              <a:cxnLst/>
              <a:rect l="l" t="t" r="r" b="b"/>
              <a:pathLst>
                <a:path w="19" h="1341" extrusionOk="0">
                  <a:moveTo>
                    <a:pt x="0" y="1"/>
                  </a:moveTo>
                  <a:lnTo>
                    <a:pt x="0" y="1341"/>
                  </a:lnTo>
                  <a:lnTo>
                    <a:pt x="19" y="132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44"/>
            <p:cNvSpPr/>
            <p:nvPr/>
          </p:nvSpPr>
          <p:spPr>
            <a:xfrm>
              <a:off x="6102825" y="2045350"/>
              <a:ext cx="500" cy="32600"/>
            </a:xfrm>
            <a:custGeom>
              <a:avLst/>
              <a:gdLst/>
              <a:ahLst/>
              <a:cxnLst/>
              <a:rect l="l" t="t" r="r" b="b"/>
              <a:pathLst>
                <a:path w="20" h="1304" extrusionOk="0">
                  <a:moveTo>
                    <a:pt x="1" y="0"/>
                  </a:moveTo>
                  <a:lnTo>
                    <a:pt x="1" y="1303"/>
                  </a:lnTo>
                  <a:lnTo>
                    <a:pt x="20" y="1285"/>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44"/>
            <p:cNvSpPr/>
            <p:nvPr/>
          </p:nvSpPr>
          <p:spPr>
            <a:xfrm>
              <a:off x="6103300" y="2045825"/>
              <a:ext cx="500" cy="31650"/>
            </a:xfrm>
            <a:custGeom>
              <a:avLst/>
              <a:gdLst/>
              <a:ahLst/>
              <a:cxnLst/>
              <a:rect l="l" t="t" r="r" b="b"/>
              <a:pathLst>
                <a:path w="20" h="1266" extrusionOk="0">
                  <a:moveTo>
                    <a:pt x="1" y="0"/>
                  </a:moveTo>
                  <a:lnTo>
                    <a:pt x="1" y="1266"/>
                  </a:lnTo>
                  <a:lnTo>
                    <a:pt x="19" y="1247"/>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44"/>
            <p:cNvSpPr/>
            <p:nvPr/>
          </p:nvSpPr>
          <p:spPr>
            <a:xfrm>
              <a:off x="6103775" y="2046750"/>
              <a:ext cx="475" cy="30250"/>
            </a:xfrm>
            <a:custGeom>
              <a:avLst/>
              <a:gdLst/>
              <a:ahLst/>
              <a:cxnLst/>
              <a:rect l="l" t="t" r="r" b="b"/>
              <a:pathLst>
                <a:path w="19" h="1210" extrusionOk="0">
                  <a:moveTo>
                    <a:pt x="0" y="0"/>
                  </a:moveTo>
                  <a:lnTo>
                    <a:pt x="0" y="1210"/>
                  </a:lnTo>
                  <a:lnTo>
                    <a:pt x="19" y="1191"/>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44"/>
            <p:cNvSpPr/>
            <p:nvPr/>
          </p:nvSpPr>
          <p:spPr>
            <a:xfrm>
              <a:off x="6104225" y="2047200"/>
              <a:ext cx="950" cy="29350"/>
            </a:xfrm>
            <a:custGeom>
              <a:avLst/>
              <a:gdLst/>
              <a:ahLst/>
              <a:cxnLst/>
              <a:rect l="l" t="t" r="r" b="b"/>
              <a:pathLst>
                <a:path w="38" h="1174" extrusionOk="0">
                  <a:moveTo>
                    <a:pt x="1" y="1"/>
                  </a:moveTo>
                  <a:lnTo>
                    <a:pt x="1" y="1173"/>
                  </a:lnTo>
                  <a:lnTo>
                    <a:pt x="38" y="1155"/>
                  </a:lnTo>
                  <a:lnTo>
                    <a:pt x="38" y="20"/>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44"/>
            <p:cNvSpPr/>
            <p:nvPr/>
          </p:nvSpPr>
          <p:spPr>
            <a:xfrm>
              <a:off x="6105175" y="2047675"/>
              <a:ext cx="475" cy="28400"/>
            </a:xfrm>
            <a:custGeom>
              <a:avLst/>
              <a:gdLst/>
              <a:ahLst/>
              <a:cxnLst/>
              <a:rect l="l" t="t" r="r" b="b"/>
              <a:pathLst>
                <a:path w="19" h="1136" extrusionOk="0">
                  <a:moveTo>
                    <a:pt x="0" y="1"/>
                  </a:moveTo>
                  <a:lnTo>
                    <a:pt x="0" y="1136"/>
                  </a:lnTo>
                  <a:lnTo>
                    <a:pt x="19" y="1099"/>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44"/>
            <p:cNvSpPr/>
            <p:nvPr/>
          </p:nvSpPr>
          <p:spPr>
            <a:xfrm>
              <a:off x="6105625" y="2048150"/>
              <a:ext cx="500" cy="27000"/>
            </a:xfrm>
            <a:custGeom>
              <a:avLst/>
              <a:gdLst/>
              <a:ahLst/>
              <a:cxnLst/>
              <a:rect l="l" t="t" r="r" b="b"/>
              <a:pathLst>
                <a:path w="20" h="1080" extrusionOk="0">
                  <a:moveTo>
                    <a:pt x="1" y="0"/>
                  </a:moveTo>
                  <a:lnTo>
                    <a:pt x="1" y="1080"/>
                  </a:lnTo>
                  <a:lnTo>
                    <a:pt x="19" y="1061"/>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44"/>
            <p:cNvSpPr/>
            <p:nvPr/>
          </p:nvSpPr>
          <p:spPr>
            <a:xfrm>
              <a:off x="6106100" y="2048600"/>
              <a:ext cx="475" cy="26075"/>
            </a:xfrm>
            <a:custGeom>
              <a:avLst/>
              <a:gdLst/>
              <a:ahLst/>
              <a:cxnLst/>
              <a:rect l="l" t="t" r="r" b="b"/>
              <a:pathLst>
                <a:path w="19" h="1043" extrusionOk="0">
                  <a:moveTo>
                    <a:pt x="0" y="1"/>
                  </a:moveTo>
                  <a:lnTo>
                    <a:pt x="0" y="1043"/>
                  </a:lnTo>
                  <a:lnTo>
                    <a:pt x="19" y="1024"/>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44"/>
            <p:cNvSpPr/>
            <p:nvPr/>
          </p:nvSpPr>
          <p:spPr>
            <a:xfrm>
              <a:off x="6106550" y="2049075"/>
              <a:ext cx="500" cy="25150"/>
            </a:xfrm>
            <a:custGeom>
              <a:avLst/>
              <a:gdLst/>
              <a:ahLst/>
              <a:cxnLst/>
              <a:rect l="l" t="t" r="r" b="b"/>
              <a:pathLst>
                <a:path w="20" h="1006" extrusionOk="0">
                  <a:moveTo>
                    <a:pt x="1" y="0"/>
                  </a:moveTo>
                  <a:lnTo>
                    <a:pt x="1" y="1005"/>
                  </a:lnTo>
                  <a:lnTo>
                    <a:pt x="19" y="987"/>
                  </a:lnTo>
                  <a:lnTo>
                    <a:pt x="19" y="38"/>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44"/>
            <p:cNvSpPr/>
            <p:nvPr/>
          </p:nvSpPr>
          <p:spPr>
            <a:xfrm>
              <a:off x="6107025" y="2050000"/>
              <a:ext cx="500" cy="23750"/>
            </a:xfrm>
            <a:custGeom>
              <a:avLst/>
              <a:gdLst/>
              <a:ahLst/>
              <a:cxnLst/>
              <a:rect l="l" t="t" r="r" b="b"/>
              <a:pathLst>
                <a:path w="20" h="950" extrusionOk="0">
                  <a:moveTo>
                    <a:pt x="0" y="1"/>
                  </a:moveTo>
                  <a:lnTo>
                    <a:pt x="0" y="950"/>
                  </a:lnTo>
                  <a:lnTo>
                    <a:pt x="19" y="931"/>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44"/>
            <p:cNvSpPr/>
            <p:nvPr/>
          </p:nvSpPr>
          <p:spPr>
            <a:xfrm>
              <a:off x="6107500" y="2050475"/>
              <a:ext cx="950" cy="22825"/>
            </a:xfrm>
            <a:custGeom>
              <a:avLst/>
              <a:gdLst/>
              <a:ahLst/>
              <a:cxnLst/>
              <a:rect l="l" t="t" r="r" b="b"/>
              <a:pathLst>
                <a:path w="38" h="913" extrusionOk="0">
                  <a:moveTo>
                    <a:pt x="0" y="0"/>
                  </a:moveTo>
                  <a:lnTo>
                    <a:pt x="0" y="912"/>
                  </a:lnTo>
                  <a:lnTo>
                    <a:pt x="37" y="893"/>
                  </a:lnTo>
                  <a:lnTo>
                    <a:pt x="37"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44"/>
            <p:cNvSpPr/>
            <p:nvPr/>
          </p:nvSpPr>
          <p:spPr>
            <a:xfrm>
              <a:off x="6108425" y="2050925"/>
              <a:ext cx="475" cy="21900"/>
            </a:xfrm>
            <a:custGeom>
              <a:avLst/>
              <a:gdLst/>
              <a:ahLst/>
              <a:cxnLst/>
              <a:rect l="l" t="t" r="r" b="b"/>
              <a:pathLst>
                <a:path w="19" h="876" extrusionOk="0">
                  <a:moveTo>
                    <a:pt x="0" y="1"/>
                  </a:moveTo>
                  <a:lnTo>
                    <a:pt x="0" y="875"/>
                  </a:lnTo>
                  <a:lnTo>
                    <a:pt x="19" y="838"/>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44"/>
            <p:cNvSpPr/>
            <p:nvPr/>
          </p:nvSpPr>
          <p:spPr>
            <a:xfrm>
              <a:off x="6108875" y="2051400"/>
              <a:ext cx="500" cy="20500"/>
            </a:xfrm>
            <a:custGeom>
              <a:avLst/>
              <a:gdLst/>
              <a:ahLst/>
              <a:cxnLst/>
              <a:rect l="l" t="t" r="r" b="b"/>
              <a:pathLst>
                <a:path w="20" h="820" extrusionOk="0">
                  <a:moveTo>
                    <a:pt x="1" y="0"/>
                  </a:moveTo>
                  <a:lnTo>
                    <a:pt x="1" y="819"/>
                  </a:lnTo>
                  <a:lnTo>
                    <a:pt x="20" y="801"/>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44"/>
            <p:cNvSpPr/>
            <p:nvPr/>
          </p:nvSpPr>
          <p:spPr>
            <a:xfrm>
              <a:off x="6109350" y="2051875"/>
              <a:ext cx="500" cy="19550"/>
            </a:xfrm>
            <a:custGeom>
              <a:avLst/>
              <a:gdLst/>
              <a:ahLst/>
              <a:cxnLst/>
              <a:rect l="l" t="t" r="r" b="b"/>
              <a:pathLst>
                <a:path w="20" h="782" extrusionOk="0">
                  <a:moveTo>
                    <a:pt x="1" y="0"/>
                  </a:moveTo>
                  <a:lnTo>
                    <a:pt x="1" y="782"/>
                  </a:lnTo>
                  <a:lnTo>
                    <a:pt x="19" y="76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44"/>
            <p:cNvSpPr/>
            <p:nvPr/>
          </p:nvSpPr>
          <p:spPr>
            <a:xfrm>
              <a:off x="6109825" y="2052325"/>
              <a:ext cx="475" cy="18650"/>
            </a:xfrm>
            <a:custGeom>
              <a:avLst/>
              <a:gdLst/>
              <a:ahLst/>
              <a:cxnLst/>
              <a:rect l="l" t="t" r="r" b="b"/>
              <a:pathLst>
                <a:path w="19" h="746" extrusionOk="0">
                  <a:moveTo>
                    <a:pt x="0" y="1"/>
                  </a:moveTo>
                  <a:lnTo>
                    <a:pt x="0" y="745"/>
                  </a:lnTo>
                  <a:lnTo>
                    <a:pt x="19" y="726"/>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44"/>
            <p:cNvSpPr/>
            <p:nvPr/>
          </p:nvSpPr>
          <p:spPr>
            <a:xfrm>
              <a:off x="6110275" y="2053250"/>
              <a:ext cx="500" cy="17250"/>
            </a:xfrm>
            <a:custGeom>
              <a:avLst/>
              <a:gdLst/>
              <a:ahLst/>
              <a:cxnLst/>
              <a:rect l="l" t="t" r="r" b="b"/>
              <a:pathLst>
                <a:path w="20" h="690" extrusionOk="0">
                  <a:moveTo>
                    <a:pt x="1" y="1"/>
                  </a:moveTo>
                  <a:lnTo>
                    <a:pt x="1" y="689"/>
                  </a:lnTo>
                  <a:lnTo>
                    <a:pt x="19" y="671"/>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44"/>
            <p:cNvSpPr/>
            <p:nvPr/>
          </p:nvSpPr>
          <p:spPr>
            <a:xfrm>
              <a:off x="6110750" y="2053725"/>
              <a:ext cx="950" cy="16300"/>
            </a:xfrm>
            <a:custGeom>
              <a:avLst/>
              <a:gdLst/>
              <a:ahLst/>
              <a:cxnLst/>
              <a:rect l="l" t="t" r="r" b="b"/>
              <a:pathLst>
                <a:path w="38" h="652" extrusionOk="0">
                  <a:moveTo>
                    <a:pt x="0" y="0"/>
                  </a:moveTo>
                  <a:lnTo>
                    <a:pt x="0" y="652"/>
                  </a:lnTo>
                  <a:lnTo>
                    <a:pt x="38" y="633"/>
                  </a:lnTo>
                  <a:lnTo>
                    <a:pt x="38"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44"/>
            <p:cNvSpPr/>
            <p:nvPr/>
          </p:nvSpPr>
          <p:spPr>
            <a:xfrm>
              <a:off x="6111675" y="2054200"/>
              <a:ext cx="500" cy="15375"/>
            </a:xfrm>
            <a:custGeom>
              <a:avLst/>
              <a:gdLst/>
              <a:ahLst/>
              <a:cxnLst/>
              <a:rect l="l" t="t" r="r" b="b"/>
              <a:pathLst>
                <a:path w="20" h="615" extrusionOk="0">
                  <a:moveTo>
                    <a:pt x="1" y="0"/>
                  </a:moveTo>
                  <a:lnTo>
                    <a:pt x="1" y="614"/>
                  </a:lnTo>
                  <a:lnTo>
                    <a:pt x="19" y="57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44"/>
            <p:cNvSpPr/>
            <p:nvPr/>
          </p:nvSpPr>
          <p:spPr>
            <a:xfrm>
              <a:off x="6112150" y="2054650"/>
              <a:ext cx="475" cy="13975"/>
            </a:xfrm>
            <a:custGeom>
              <a:avLst/>
              <a:gdLst/>
              <a:ahLst/>
              <a:cxnLst/>
              <a:rect l="l" t="t" r="r" b="b"/>
              <a:pathLst>
                <a:path w="19" h="559" extrusionOk="0">
                  <a:moveTo>
                    <a:pt x="0" y="1"/>
                  </a:moveTo>
                  <a:lnTo>
                    <a:pt x="0" y="559"/>
                  </a:lnTo>
                  <a:lnTo>
                    <a:pt x="19" y="540"/>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44"/>
            <p:cNvSpPr/>
            <p:nvPr/>
          </p:nvSpPr>
          <p:spPr>
            <a:xfrm>
              <a:off x="6112600" y="2055125"/>
              <a:ext cx="500" cy="13050"/>
            </a:xfrm>
            <a:custGeom>
              <a:avLst/>
              <a:gdLst/>
              <a:ahLst/>
              <a:cxnLst/>
              <a:rect l="l" t="t" r="r" b="b"/>
              <a:pathLst>
                <a:path w="20" h="522" extrusionOk="0">
                  <a:moveTo>
                    <a:pt x="1" y="0"/>
                  </a:moveTo>
                  <a:lnTo>
                    <a:pt x="1" y="521"/>
                  </a:lnTo>
                  <a:lnTo>
                    <a:pt x="19" y="50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44"/>
            <p:cNvSpPr/>
            <p:nvPr/>
          </p:nvSpPr>
          <p:spPr>
            <a:xfrm>
              <a:off x="6113075" y="2055575"/>
              <a:ext cx="475" cy="12125"/>
            </a:xfrm>
            <a:custGeom>
              <a:avLst/>
              <a:gdLst/>
              <a:ahLst/>
              <a:cxnLst/>
              <a:rect l="l" t="t" r="r" b="b"/>
              <a:pathLst>
                <a:path w="19" h="485" extrusionOk="0">
                  <a:moveTo>
                    <a:pt x="0" y="1"/>
                  </a:moveTo>
                  <a:lnTo>
                    <a:pt x="0" y="485"/>
                  </a:lnTo>
                  <a:lnTo>
                    <a:pt x="19" y="466"/>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44"/>
            <p:cNvSpPr/>
            <p:nvPr/>
          </p:nvSpPr>
          <p:spPr>
            <a:xfrm>
              <a:off x="6113550" y="2056525"/>
              <a:ext cx="475" cy="10725"/>
            </a:xfrm>
            <a:custGeom>
              <a:avLst/>
              <a:gdLst/>
              <a:ahLst/>
              <a:cxnLst/>
              <a:rect l="l" t="t" r="r" b="b"/>
              <a:pathLst>
                <a:path w="19" h="429" extrusionOk="0">
                  <a:moveTo>
                    <a:pt x="0" y="0"/>
                  </a:moveTo>
                  <a:lnTo>
                    <a:pt x="0" y="428"/>
                  </a:lnTo>
                  <a:lnTo>
                    <a:pt x="19" y="410"/>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44"/>
            <p:cNvSpPr/>
            <p:nvPr/>
          </p:nvSpPr>
          <p:spPr>
            <a:xfrm>
              <a:off x="6114000" y="2056975"/>
              <a:ext cx="950" cy="9800"/>
            </a:xfrm>
            <a:custGeom>
              <a:avLst/>
              <a:gdLst/>
              <a:ahLst/>
              <a:cxnLst/>
              <a:rect l="l" t="t" r="r" b="b"/>
              <a:pathLst>
                <a:path w="38" h="392" extrusionOk="0">
                  <a:moveTo>
                    <a:pt x="1" y="1"/>
                  </a:moveTo>
                  <a:lnTo>
                    <a:pt x="1" y="392"/>
                  </a:lnTo>
                  <a:lnTo>
                    <a:pt x="38" y="373"/>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44"/>
            <p:cNvSpPr/>
            <p:nvPr/>
          </p:nvSpPr>
          <p:spPr>
            <a:xfrm>
              <a:off x="6114925" y="2057450"/>
              <a:ext cx="500" cy="8850"/>
            </a:xfrm>
            <a:custGeom>
              <a:avLst/>
              <a:gdLst/>
              <a:ahLst/>
              <a:cxnLst/>
              <a:rect l="l" t="t" r="r" b="b"/>
              <a:pathLst>
                <a:path w="20" h="354" extrusionOk="0">
                  <a:moveTo>
                    <a:pt x="1" y="0"/>
                  </a:moveTo>
                  <a:lnTo>
                    <a:pt x="1" y="354"/>
                  </a:lnTo>
                  <a:lnTo>
                    <a:pt x="19" y="31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44"/>
            <p:cNvSpPr/>
            <p:nvPr/>
          </p:nvSpPr>
          <p:spPr>
            <a:xfrm>
              <a:off x="6115400" y="2057900"/>
              <a:ext cx="500" cy="7475"/>
            </a:xfrm>
            <a:custGeom>
              <a:avLst/>
              <a:gdLst/>
              <a:ahLst/>
              <a:cxnLst/>
              <a:rect l="l" t="t" r="r" b="b"/>
              <a:pathLst>
                <a:path w="20" h="299" extrusionOk="0">
                  <a:moveTo>
                    <a:pt x="0" y="1"/>
                  </a:moveTo>
                  <a:lnTo>
                    <a:pt x="0" y="299"/>
                  </a:lnTo>
                  <a:lnTo>
                    <a:pt x="19" y="28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44"/>
            <p:cNvSpPr/>
            <p:nvPr/>
          </p:nvSpPr>
          <p:spPr>
            <a:xfrm>
              <a:off x="6115875" y="2058375"/>
              <a:ext cx="475" cy="6550"/>
            </a:xfrm>
            <a:custGeom>
              <a:avLst/>
              <a:gdLst/>
              <a:ahLst/>
              <a:cxnLst/>
              <a:rect l="l" t="t" r="r" b="b"/>
              <a:pathLst>
                <a:path w="19" h="262" extrusionOk="0">
                  <a:moveTo>
                    <a:pt x="0" y="1"/>
                  </a:moveTo>
                  <a:lnTo>
                    <a:pt x="0" y="261"/>
                  </a:lnTo>
                  <a:lnTo>
                    <a:pt x="19" y="24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44"/>
            <p:cNvSpPr/>
            <p:nvPr/>
          </p:nvSpPr>
          <p:spPr>
            <a:xfrm>
              <a:off x="6116325" y="2058850"/>
              <a:ext cx="500" cy="5600"/>
            </a:xfrm>
            <a:custGeom>
              <a:avLst/>
              <a:gdLst/>
              <a:ahLst/>
              <a:cxnLst/>
              <a:rect l="l" t="t" r="r" b="b"/>
              <a:pathLst>
                <a:path w="20" h="224" extrusionOk="0">
                  <a:moveTo>
                    <a:pt x="1" y="0"/>
                  </a:moveTo>
                  <a:lnTo>
                    <a:pt x="1" y="223"/>
                  </a:lnTo>
                  <a:lnTo>
                    <a:pt x="19" y="205"/>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44"/>
            <p:cNvSpPr/>
            <p:nvPr/>
          </p:nvSpPr>
          <p:spPr>
            <a:xfrm>
              <a:off x="6116800" y="2059775"/>
              <a:ext cx="475" cy="4200"/>
            </a:xfrm>
            <a:custGeom>
              <a:avLst/>
              <a:gdLst/>
              <a:ahLst/>
              <a:cxnLst/>
              <a:rect l="l" t="t" r="r" b="b"/>
              <a:pathLst>
                <a:path w="19" h="168" extrusionOk="0">
                  <a:moveTo>
                    <a:pt x="0" y="0"/>
                  </a:moveTo>
                  <a:lnTo>
                    <a:pt x="0" y="168"/>
                  </a:lnTo>
                  <a:lnTo>
                    <a:pt x="19" y="149"/>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44"/>
            <p:cNvSpPr/>
            <p:nvPr/>
          </p:nvSpPr>
          <p:spPr>
            <a:xfrm>
              <a:off x="6117250" y="2060225"/>
              <a:ext cx="975" cy="3300"/>
            </a:xfrm>
            <a:custGeom>
              <a:avLst/>
              <a:gdLst/>
              <a:ahLst/>
              <a:cxnLst/>
              <a:rect l="l" t="t" r="r" b="b"/>
              <a:pathLst>
                <a:path w="39" h="132" extrusionOk="0">
                  <a:moveTo>
                    <a:pt x="1" y="1"/>
                  </a:moveTo>
                  <a:lnTo>
                    <a:pt x="1" y="131"/>
                  </a:lnTo>
                  <a:lnTo>
                    <a:pt x="38" y="113"/>
                  </a:lnTo>
                  <a:lnTo>
                    <a:pt x="38" y="20"/>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44"/>
            <p:cNvSpPr/>
            <p:nvPr/>
          </p:nvSpPr>
          <p:spPr>
            <a:xfrm>
              <a:off x="6118200" y="2060700"/>
              <a:ext cx="475" cy="2350"/>
            </a:xfrm>
            <a:custGeom>
              <a:avLst/>
              <a:gdLst/>
              <a:ahLst/>
              <a:cxnLst/>
              <a:rect l="l" t="t" r="r" b="b"/>
              <a:pathLst>
                <a:path w="19" h="94" extrusionOk="0">
                  <a:moveTo>
                    <a:pt x="0" y="1"/>
                  </a:moveTo>
                  <a:lnTo>
                    <a:pt x="0" y="94"/>
                  </a:lnTo>
                  <a:lnTo>
                    <a:pt x="19" y="56"/>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44"/>
            <p:cNvSpPr/>
            <p:nvPr/>
          </p:nvSpPr>
          <p:spPr>
            <a:xfrm>
              <a:off x="6118650" y="2061175"/>
              <a:ext cx="500" cy="950"/>
            </a:xfrm>
            <a:custGeom>
              <a:avLst/>
              <a:gdLst/>
              <a:ahLst/>
              <a:cxnLst/>
              <a:rect l="l" t="t" r="r" b="b"/>
              <a:pathLst>
                <a:path w="20" h="38" extrusionOk="0">
                  <a:moveTo>
                    <a:pt x="1" y="0"/>
                  </a:moveTo>
                  <a:lnTo>
                    <a:pt x="1" y="3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44"/>
            <p:cNvSpPr/>
            <p:nvPr/>
          </p:nvSpPr>
          <p:spPr>
            <a:xfrm>
              <a:off x="5774825" y="2299850"/>
              <a:ext cx="309425" cy="309425"/>
            </a:xfrm>
            <a:custGeom>
              <a:avLst/>
              <a:gdLst/>
              <a:ahLst/>
              <a:cxnLst/>
              <a:rect l="l" t="t" r="r" b="b"/>
              <a:pathLst>
                <a:path w="12377" h="12377" extrusionOk="0">
                  <a:moveTo>
                    <a:pt x="6179" y="1"/>
                  </a:moveTo>
                  <a:lnTo>
                    <a:pt x="0" y="6179"/>
                  </a:lnTo>
                  <a:lnTo>
                    <a:pt x="6179" y="12377"/>
                  </a:lnTo>
                  <a:lnTo>
                    <a:pt x="12377" y="6179"/>
                  </a:lnTo>
                  <a:lnTo>
                    <a:pt x="617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0" name="Google Shape;400;p44"/>
          <p:cNvSpPr txBox="1">
            <a:spLocks noGrp="1"/>
          </p:cNvSpPr>
          <p:nvPr>
            <p:ph type="title" idx="13"/>
          </p:nvPr>
        </p:nvSpPr>
        <p:spPr>
          <a:xfrm>
            <a:off x="5045351" y="3272625"/>
            <a:ext cx="2574300" cy="527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1800">
                <a:latin typeface="Space Grotesk Medium"/>
                <a:ea typeface="Space Grotesk Medium"/>
                <a:cs typeface="Space Grotesk Medium"/>
                <a:sym typeface="Space Grotesk Medium"/>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01" name="Google Shape;401;p44"/>
          <p:cNvSpPr txBox="1">
            <a:spLocks noGrp="1"/>
          </p:cNvSpPr>
          <p:nvPr>
            <p:ph type="subTitle" idx="14"/>
          </p:nvPr>
        </p:nvSpPr>
        <p:spPr>
          <a:xfrm>
            <a:off x="5045342" y="3709900"/>
            <a:ext cx="25743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2" name="Google Shape;402;p44"/>
          <p:cNvSpPr txBox="1">
            <a:spLocks noGrp="1"/>
          </p:cNvSpPr>
          <p:nvPr>
            <p:ph type="title" idx="15"/>
          </p:nvPr>
        </p:nvSpPr>
        <p:spPr>
          <a:xfrm>
            <a:off x="713225" y="539500"/>
            <a:ext cx="76803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300"/>
              <a:buNone/>
              <a:defRPr/>
            </a:lvl1pPr>
            <a:lvl2pPr lvl="1" algn="l">
              <a:lnSpc>
                <a:spcPct val="100000"/>
              </a:lnSpc>
              <a:spcBef>
                <a:spcPts val="0"/>
              </a:spcBef>
              <a:spcAft>
                <a:spcPts val="0"/>
              </a:spcAft>
              <a:buSzPts val="3300"/>
              <a:buNone/>
              <a:defRPr/>
            </a:lvl2pPr>
            <a:lvl3pPr lvl="2" algn="l">
              <a:lnSpc>
                <a:spcPct val="100000"/>
              </a:lnSpc>
              <a:spcBef>
                <a:spcPts val="0"/>
              </a:spcBef>
              <a:spcAft>
                <a:spcPts val="0"/>
              </a:spcAft>
              <a:buSzPts val="3300"/>
              <a:buNone/>
              <a:defRPr/>
            </a:lvl3pPr>
            <a:lvl4pPr lvl="3" algn="l">
              <a:lnSpc>
                <a:spcPct val="100000"/>
              </a:lnSpc>
              <a:spcBef>
                <a:spcPts val="0"/>
              </a:spcBef>
              <a:spcAft>
                <a:spcPts val="0"/>
              </a:spcAft>
              <a:buSzPts val="3300"/>
              <a:buNone/>
              <a:defRPr/>
            </a:lvl4pPr>
            <a:lvl5pPr lvl="4" algn="l">
              <a:lnSpc>
                <a:spcPct val="100000"/>
              </a:lnSpc>
              <a:spcBef>
                <a:spcPts val="0"/>
              </a:spcBef>
              <a:spcAft>
                <a:spcPts val="0"/>
              </a:spcAft>
              <a:buSzPts val="3300"/>
              <a:buNone/>
              <a:defRPr/>
            </a:lvl5pPr>
            <a:lvl6pPr lvl="5" algn="l">
              <a:lnSpc>
                <a:spcPct val="100000"/>
              </a:lnSpc>
              <a:spcBef>
                <a:spcPts val="0"/>
              </a:spcBef>
              <a:spcAft>
                <a:spcPts val="0"/>
              </a:spcAft>
              <a:buSzPts val="3300"/>
              <a:buNone/>
              <a:defRPr/>
            </a:lvl6pPr>
            <a:lvl7pPr lvl="6" algn="l">
              <a:lnSpc>
                <a:spcPct val="100000"/>
              </a:lnSpc>
              <a:spcBef>
                <a:spcPts val="0"/>
              </a:spcBef>
              <a:spcAft>
                <a:spcPts val="0"/>
              </a:spcAft>
              <a:buSzPts val="3300"/>
              <a:buNone/>
              <a:defRPr/>
            </a:lvl7pPr>
            <a:lvl8pPr lvl="7" algn="l">
              <a:lnSpc>
                <a:spcPct val="100000"/>
              </a:lnSpc>
              <a:spcBef>
                <a:spcPts val="0"/>
              </a:spcBef>
              <a:spcAft>
                <a:spcPts val="0"/>
              </a:spcAft>
              <a:buSzPts val="3300"/>
              <a:buNone/>
              <a:defRPr/>
            </a:lvl8pPr>
            <a:lvl9pPr lvl="8" algn="l">
              <a:lnSpc>
                <a:spcPct val="100000"/>
              </a:lnSpc>
              <a:spcBef>
                <a:spcPts val="0"/>
              </a:spcBef>
              <a:spcAft>
                <a:spcPts val="0"/>
              </a:spcAft>
              <a:buSzPts val="33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42"/>
        <p:cNvGrpSpPr/>
        <p:nvPr/>
      </p:nvGrpSpPr>
      <p:grpSpPr>
        <a:xfrm>
          <a:off x="0" y="0"/>
          <a:ext cx="0" cy="0"/>
          <a:chOff x="0" y="0"/>
          <a:chExt cx="0" cy="0"/>
        </a:xfrm>
      </p:grpSpPr>
      <p:sp>
        <p:nvSpPr>
          <p:cNvPr id="443" name="Google Shape;443;p46"/>
          <p:cNvSpPr txBox="1">
            <a:spLocks noGrp="1"/>
          </p:cNvSpPr>
          <p:nvPr>
            <p:ph type="title"/>
          </p:nvPr>
        </p:nvSpPr>
        <p:spPr>
          <a:xfrm>
            <a:off x="5449425" y="1593575"/>
            <a:ext cx="2998800" cy="1402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44" name="Google Shape;444;p46"/>
          <p:cNvSpPr txBox="1">
            <a:spLocks noGrp="1"/>
          </p:cNvSpPr>
          <p:nvPr>
            <p:ph type="subTitle" idx="1"/>
          </p:nvPr>
        </p:nvSpPr>
        <p:spPr>
          <a:xfrm>
            <a:off x="5449425" y="3203575"/>
            <a:ext cx="2998800" cy="604200"/>
          </a:xfrm>
          <a:prstGeom prst="rect">
            <a:avLst/>
          </a:prstGeom>
          <a:solidFill>
            <a:srgbClr val="00FFFF"/>
          </a:solid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100"/>
              <a:buNone/>
              <a:defRPr sz="1600" b="1">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5" name="Google Shape;445;p46"/>
          <p:cNvSpPr txBox="1">
            <a:spLocks noGrp="1"/>
          </p:cNvSpPr>
          <p:nvPr>
            <p:ph type="title" idx="2"/>
          </p:nvPr>
        </p:nvSpPr>
        <p:spPr>
          <a:xfrm>
            <a:off x="3377825" y="1593575"/>
            <a:ext cx="2015700" cy="14025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2000"/>
              <a:buNone/>
              <a:defRPr sz="12000" b="1"/>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grpSp>
        <p:nvGrpSpPr>
          <p:cNvPr id="446" name="Google Shape;446;p46"/>
          <p:cNvGrpSpPr/>
          <p:nvPr/>
        </p:nvGrpSpPr>
        <p:grpSpPr>
          <a:xfrm rot="10800000" flipH="1">
            <a:off x="-1432565" y="-125795"/>
            <a:ext cx="4015313" cy="3884503"/>
            <a:chOff x="5440750" y="1669400"/>
            <a:chExt cx="971525" cy="939875"/>
          </a:xfrm>
        </p:grpSpPr>
        <p:sp>
          <p:nvSpPr>
            <p:cNvPr id="447" name="Google Shape;447;p46"/>
            <p:cNvSpPr/>
            <p:nvPr/>
          </p:nvSpPr>
          <p:spPr>
            <a:xfrm>
              <a:off x="5511025" y="1669400"/>
              <a:ext cx="804475" cy="804025"/>
            </a:xfrm>
            <a:custGeom>
              <a:avLst/>
              <a:gdLst/>
              <a:ahLst/>
              <a:cxnLst/>
              <a:rect l="l" t="t" r="r" b="b"/>
              <a:pathLst>
                <a:path w="32179" h="32161" extrusionOk="0">
                  <a:moveTo>
                    <a:pt x="447" y="16081"/>
                  </a:moveTo>
                  <a:lnTo>
                    <a:pt x="16098" y="31714"/>
                  </a:lnTo>
                  <a:lnTo>
                    <a:pt x="31731" y="16081"/>
                  </a:lnTo>
                  <a:lnTo>
                    <a:pt x="16098" y="429"/>
                  </a:lnTo>
                  <a:close/>
                  <a:moveTo>
                    <a:pt x="16098" y="32160"/>
                  </a:moveTo>
                  <a:lnTo>
                    <a:pt x="0" y="16081"/>
                  </a:lnTo>
                  <a:lnTo>
                    <a:pt x="16098" y="1"/>
                  </a:lnTo>
                  <a:lnTo>
                    <a:pt x="32178"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46"/>
            <p:cNvSpPr/>
            <p:nvPr/>
          </p:nvSpPr>
          <p:spPr>
            <a:xfrm>
              <a:off x="5487750"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46"/>
            <p:cNvSpPr/>
            <p:nvPr/>
          </p:nvSpPr>
          <p:spPr>
            <a:xfrm>
              <a:off x="5464475" y="1669400"/>
              <a:ext cx="804025" cy="804025"/>
            </a:xfrm>
            <a:custGeom>
              <a:avLst/>
              <a:gdLst/>
              <a:ahLst/>
              <a:cxnLst/>
              <a:rect l="l" t="t" r="r" b="b"/>
              <a:pathLst>
                <a:path w="32161" h="32161" extrusionOk="0">
                  <a:moveTo>
                    <a:pt x="429" y="16081"/>
                  </a:moveTo>
                  <a:lnTo>
                    <a:pt x="16081" y="31714"/>
                  </a:lnTo>
                  <a:lnTo>
                    <a:pt x="31714"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46"/>
            <p:cNvSpPr/>
            <p:nvPr/>
          </p:nvSpPr>
          <p:spPr>
            <a:xfrm>
              <a:off x="5440750" y="1669400"/>
              <a:ext cx="804475" cy="804025"/>
            </a:xfrm>
            <a:custGeom>
              <a:avLst/>
              <a:gdLst/>
              <a:ahLst/>
              <a:cxnLst/>
              <a:rect l="l" t="t" r="r" b="b"/>
              <a:pathLst>
                <a:path w="32179" h="32161" extrusionOk="0">
                  <a:moveTo>
                    <a:pt x="447" y="16081"/>
                  </a:moveTo>
                  <a:lnTo>
                    <a:pt x="16081" y="31714"/>
                  </a:lnTo>
                  <a:lnTo>
                    <a:pt x="31732" y="16081"/>
                  </a:lnTo>
                  <a:lnTo>
                    <a:pt x="16081" y="429"/>
                  </a:lnTo>
                  <a:close/>
                  <a:moveTo>
                    <a:pt x="16081" y="32160"/>
                  </a:moveTo>
                  <a:lnTo>
                    <a:pt x="1" y="16081"/>
                  </a:lnTo>
                  <a:lnTo>
                    <a:pt x="16081" y="1"/>
                  </a:lnTo>
                  <a:lnTo>
                    <a:pt x="32179"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46"/>
            <p:cNvSpPr/>
            <p:nvPr/>
          </p:nvSpPr>
          <p:spPr>
            <a:xfrm>
              <a:off x="5607800" y="1669400"/>
              <a:ext cx="804475" cy="804025"/>
            </a:xfrm>
            <a:custGeom>
              <a:avLst/>
              <a:gdLst/>
              <a:ahLst/>
              <a:cxnLst/>
              <a:rect l="l" t="t" r="r" b="b"/>
              <a:pathLst>
                <a:path w="32179" h="32161" extrusionOk="0">
                  <a:moveTo>
                    <a:pt x="447" y="16081"/>
                  </a:moveTo>
                  <a:lnTo>
                    <a:pt x="16080" y="31714"/>
                  </a:lnTo>
                  <a:lnTo>
                    <a:pt x="31731" y="16081"/>
                  </a:lnTo>
                  <a:lnTo>
                    <a:pt x="16080" y="429"/>
                  </a:lnTo>
                  <a:close/>
                  <a:moveTo>
                    <a:pt x="16080" y="32160"/>
                  </a:moveTo>
                  <a:lnTo>
                    <a:pt x="0" y="16081"/>
                  </a:lnTo>
                  <a:lnTo>
                    <a:pt x="16080" y="1"/>
                  </a:lnTo>
                  <a:lnTo>
                    <a:pt x="32178"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46"/>
            <p:cNvSpPr/>
            <p:nvPr/>
          </p:nvSpPr>
          <p:spPr>
            <a:xfrm>
              <a:off x="5584525"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46"/>
            <p:cNvSpPr/>
            <p:nvPr/>
          </p:nvSpPr>
          <p:spPr>
            <a:xfrm>
              <a:off x="5561275" y="1669400"/>
              <a:ext cx="804000" cy="804025"/>
            </a:xfrm>
            <a:custGeom>
              <a:avLst/>
              <a:gdLst/>
              <a:ahLst/>
              <a:cxnLst/>
              <a:rect l="l" t="t" r="r" b="b"/>
              <a:pathLst>
                <a:path w="32160" h="32161" extrusionOk="0">
                  <a:moveTo>
                    <a:pt x="428" y="16081"/>
                  </a:moveTo>
                  <a:lnTo>
                    <a:pt x="16080" y="31714"/>
                  </a:lnTo>
                  <a:lnTo>
                    <a:pt x="31713" y="16081"/>
                  </a:lnTo>
                  <a:lnTo>
                    <a:pt x="16080" y="429"/>
                  </a:lnTo>
                  <a:close/>
                  <a:moveTo>
                    <a:pt x="16080" y="32160"/>
                  </a:moveTo>
                  <a:lnTo>
                    <a:pt x="0" y="16081"/>
                  </a:lnTo>
                  <a:lnTo>
                    <a:pt x="16080" y="1"/>
                  </a:lnTo>
                  <a:lnTo>
                    <a:pt x="32159"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46"/>
            <p:cNvSpPr/>
            <p:nvPr/>
          </p:nvSpPr>
          <p:spPr>
            <a:xfrm>
              <a:off x="5537525" y="1669400"/>
              <a:ext cx="804025" cy="804025"/>
            </a:xfrm>
            <a:custGeom>
              <a:avLst/>
              <a:gdLst/>
              <a:ahLst/>
              <a:cxnLst/>
              <a:rect l="l" t="t" r="r" b="b"/>
              <a:pathLst>
                <a:path w="32161" h="32161" extrusionOk="0">
                  <a:moveTo>
                    <a:pt x="448" y="16081"/>
                  </a:moveTo>
                  <a:lnTo>
                    <a:pt x="16081" y="31714"/>
                  </a:lnTo>
                  <a:lnTo>
                    <a:pt x="31732"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46"/>
            <p:cNvSpPr/>
            <p:nvPr/>
          </p:nvSpPr>
          <p:spPr>
            <a:xfrm>
              <a:off x="6167975" y="2118400"/>
              <a:ext cx="150775" cy="151225"/>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46"/>
            <p:cNvSpPr/>
            <p:nvPr/>
          </p:nvSpPr>
          <p:spPr>
            <a:xfrm>
              <a:off x="6162400" y="2112825"/>
              <a:ext cx="161925" cy="161925"/>
            </a:xfrm>
            <a:custGeom>
              <a:avLst/>
              <a:gdLst/>
              <a:ahLst/>
              <a:cxnLst/>
              <a:rect l="l" t="t" r="r" b="b"/>
              <a:pathLst>
                <a:path w="6477" h="6477" extrusionOk="0">
                  <a:moveTo>
                    <a:pt x="428" y="3238"/>
                  </a:moveTo>
                  <a:lnTo>
                    <a:pt x="3238" y="6049"/>
                  </a:lnTo>
                  <a:lnTo>
                    <a:pt x="6030" y="3238"/>
                  </a:lnTo>
                  <a:lnTo>
                    <a:pt x="3238" y="447"/>
                  </a:lnTo>
                  <a:close/>
                  <a:moveTo>
                    <a:pt x="3238" y="6477"/>
                  </a:moveTo>
                  <a:lnTo>
                    <a:pt x="0" y="3238"/>
                  </a:lnTo>
                  <a:lnTo>
                    <a:pt x="3238" y="0"/>
                  </a:lnTo>
                  <a:lnTo>
                    <a:pt x="6477" y="3238"/>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46"/>
            <p:cNvSpPr/>
            <p:nvPr/>
          </p:nvSpPr>
          <p:spPr>
            <a:xfrm>
              <a:off x="6190775" y="2141200"/>
              <a:ext cx="105175" cy="105175"/>
            </a:xfrm>
            <a:custGeom>
              <a:avLst/>
              <a:gdLst/>
              <a:ahLst/>
              <a:cxnLst/>
              <a:rect l="l" t="t" r="r" b="b"/>
              <a:pathLst>
                <a:path w="4207" h="4207" extrusionOk="0">
                  <a:moveTo>
                    <a:pt x="428" y="2103"/>
                  </a:moveTo>
                  <a:lnTo>
                    <a:pt x="2103" y="3778"/>
                  </a:lnTo>
                  <a:lnTo>
                    <a:pt x="3760" y="2103"/>
                  </a:lnTo>
                  <a:lnTo>
                    <a:pt x="2103" y="447"/>
                  </a:lnTo>
                  <a:close/>
                  <a:moveTo>
                    <a:pt x="2103" y="4206"/>
                  </a:moveTo>
                  <a:lnTo>
                    <a:pt x="0" y="2103"/>
                  </a:lnTo>
                  <a:lnTo>
                    <a:pt x="2103" y="0"/>
                  </a:lnTo>
                  <a:lnTo>
                    <a:pt x="4206" y="2103"/>
                  </a:lnTo>
                  <a:close/>
                </a:path>
              </a:pathLst>
            </a:custGeom>
            <a:gradFill>
              <a:gsLst>
                <a:gs pos="0">
                  <a:srgbClr val="4E29AA"/>
                </a:gs>
                <a:gs pos="100000">
                  <a:srgbClr val="674EA7"/>
                </a:gs>
              </a:gsLst>
              <a:lin ang="1619866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46"/>
            <p:cNvSpPr/>
            <p:nvPr/>
          </p:nvSpPr>
          <p:spPr>
            <a:xfrm>
              <a:off x="6060950" y="2061175"/>
              <a:ext cx="500" cy="950"/>
            </a:xfrm>
            <a:custGeom>
              <a:avLst/>
              <a:gdLst/>
              <a:ahLst/>
              <a:cxnLst/>
              <a:rect l="l" t="t" r="r" b="b"/>
              <a:pathLst>
                <a:path w="20" h="38" extrusionOk="0">
                  <a:moveTo>
                    <a:pt x="20" y="0"/>
                  </a:moveTo>
                  <a:lnTo>
                    <a:pt x="1" y="19"/>
                  </a:lnTo>
                  <a:lnTo>
                    <a:pt x="20" y="37"/>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46"/>
            <p:cNvSpPr/>
            <p:nvPr/>
          </p:nvSpPr>
          <p:spPr>
            <a:xfrm>
              <a:off x="6061425" y="2060700"/>
              <a:ext cx="500" cy="2350"/>
            </a:xfrm>
            <a:custGeom>
              <a:avLst/>
              <a:gdLst/>
              <a:ahLst/>
              <a:cxnLst/>
              <a:rect l="l" t="t" r="r" b="b"/>
              <a:pathLst>
                <a:path w="20" h="94" extrusionOk="0">
                  <a:moveTo>
                    <a:pt x="19" y="1"/>
                  </a:moveTo>
                  <a:lnTo>
                    <a:pt x="1" y="19"/>
                  </a:lnTo>
                  <a:lnTo>
                    <a:pt x="1" y="56"/>
                  </a:lnTo>
                  <a:lnTo>
                    <a:pt x="19" y="94"/>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46"/>
            <p:cNvSpPr/>
            <p:nvPr/>
          </p:nvSpPr>
          <p:spPr>
            <a:xfrm>
              <a:off x="6061900" y="2060225"/>
              <a:ext cx="950" cy="3300"/>
            </a:xfrm>
            <a:custGeom>
              <a:avLst/>
              <a:gdLst/>
              <a:ahLst/>
              <a:cxnLst/>
              <a:rect l="l" t="t" r="r" b="b"/>
              <a:pathLst>
                <a:path w="38" h="132" extrusionOk="0">
                  <a:moveTo>
                    <a:pt x="37" y="1"/>
                  </a:moveTo>
                  <a:lnTo>
                    <a:pt x="0" y="20"/>
                  </a:lnTo>
                  <a:lnTo>
                    <a:pt x="0" y="113"/>
                  </a:lnTo>
                  <a:lnTo>
                    <a:pt x="37" y="131"/>
                  </a:lnTo>
                  <a:lnTo>
                    <a:pt x="37"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46"/>
            <p:cNvSpPr/>
            <p:nvPr/>
          </p:nvSpPr>
          <p:spPr>
            <a:xfrm>
              <a:off x="6062825" y="2059775"/>
              <a:ext cx="500" cy="4200"/>
            </a:xfrm>
            <a:custGeom>
              <a:avLst/>
              <a:gdLst/>
              <a:ahLst/>
              <a:cxnLst/>
              <a:rect l="l" t="t" r="r" b="b"/>
              <a:pathLst>
                <a:path w="20" h="168" extrusionOk="0">
                  <a:moveTo>
                    <a:pt x="19" y="0"/>
                  </a:moveTo>
                  <a:lnTo>
                    <a:pt x="0" y="19"/>
                  </a:lnTo>
                  <a:lnTo>
                    <a:pt x="0" y="149"/>
                  </a:lnTo>
                  <a:lnTo>
                    <a:pt x="19" y="16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46"/>
            <p:cNvSpPr/>
            <p:nvPr/>
          </p:nvSpPr>
          <p:spPr>
            <a:xfrm>
              <a:off x="6063300" y="2058850"/>
              <a:ext cx="475" cy="5600"/>
            </a:xfrm>
            <a:custGeom>
              <a:avLst/>
              <a:gdLst/>
              <a:ahLst/>
              <a:cxnLst/>
              <a:rect l="l" t="t" r="r" b="b"/>
              <a:pathLst>
                <a:path w="19" h="224" extrusionOk="0">
                  <a:moveTo>
                    <a:pt x="19" y="0"/>
                  </a:moveTo>
                  <a:lnTo>
                    <a:pt x="0" y="37"/>
                  </a:lnTo>
                  <a:lnTo>
                    <a:pt x="0" y="205"/>
                  </a:lnTo>
                  <a:lnTo>
                    <a:pt x="19" y="22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46"/>
            <p:cNvSpPr/>
            <p:nvPr/>
          </p:nvSpPr>
          <p:spPr>
            <a:xfrm>
              <a:off x="6063750" y="2058375"/>
              <a:ext cx="500" cy="6550"/>
            </a:xfrm>
            <a:custGeom>
              <a:avLst/>
              <a:gdLst/>
              <a:ahLst/>
              <a:cxnLst/>
              <a:rect l="l" t="t" r="r" b="b"/>
              <a:pathLst>
                <a:path w="20" h="262" extrusionOk="0">
                  <a:moveTo>
                    <a:pt x="19" y="1"/>
                  </a:moveTo>
                  <a:lnTo>
                    <a:pt x="1" y="19"/>
                  </a:lnTo>
                  <a:lnTo>
                    <a:pt x="1" y="242"/>
                  </a:lnTo>
                  <a:lnTo>
                    <a:pt x="19" y="26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46"/>
            <p:cNvSpPr/>
            <p:nvPr/>
          </p:nvSpPr>
          <p:spPr>
            <a:xfrm>
              <a:off x="6064225" y="2057900"/>
              <a:ext cx="475" cy="7475"/>
            </a:xfrm>
            <a:custGeom>
              <a:avLst/>
              <a:gdLst/>
              <a:ahLst/>
              <a:cxnLst/>
              <a:rect l="l" t="t" r="r" b="b"/>
              <a:pathLst>
                <a:path w="19" h="299" extrusionOk="0">
                  <a:moveTo>
                    <a:pt x="19" y="1"/>
                  </a:moveTo>
                  <a:lnTo>
                    <a:pt x="0" y="20"/>
                  </a:lnTo>
                  <a:lnTo>
                    <a:pt x="0" y="280"/>
                  </a:lnTo>
                  <a:lnTo>
                    <a:pt x="19" y="29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46"/>
            <p:cNvSpPr/>
            <p:nvPr/>
          </p:nvSpPr>
          <p:spPr>
            <a:xfrm>
              <a:off x="6064675" y="2057450"/>
              <a:ext cx="500" cy="8850"/>
            </a:xfrm>
            <a:custGeom>
              <a:avLst/>
              <a:gdLst/>
              <a:ahLst/>
              <a:cxnLst/>
              <a:rect l="l" t="t" r="r" b="b"/>
              <a:pathLst>
                <a:path w="20" h="354" extrusionOk="0">
                  <a:moveTo>
                    <a:pt x="19" y="0"/>
                  </a:moveTo>
                  <a:lnTo>
                    <a:pt x="1" y="19"/>
                  </a:lnTo>
                  <a:lnTo>
                    <a:pt x="1" y="317"/>
                  </a:lnTo>
                  <a:lnTo>
                    <a:pt x="19" y="35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46"/>
            <p:cNvSpPr/>
            <p:nvPr/>
          </p:nvSpPr>
          <p:spPr>
            <a:xfrm>
              <a:off x="6065150" y="2056975"/>
              <a:ext cx="950" cy="9800"/>
            </a:xfrm>
            <a:custGeom>
              <a:avLst/>
              <a:gdLst/>
              <a:ahLst/>
              <a:cxnLst/>
              <a:rect l="l" t="t" r="r" b="b"/>
              <a:pathLst>
                <a:path w="38" h="392" extrusionOk="0">
                  <a:moveTo>
                    <a:pt x="38" y="1"/>
                  </a:moveTo>
                  <a:lnTo>
                    <a:pt x="0" y="19"/>
                  </a:lnTo>
                  <a:lnTo>
                    <a:pt x="0" y="373"/>
                  </a:lnTo>
                  <a:lnTo>
                    <a:pt x="38" y="392"/>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46"/>
            <p:cNvSpPr/>
            <p:nvPr/>
          </p:nvSpPr>
          <p:spPr>
            <a:xfrm>
              <a:off x="6066075" y="2056525"/>
              <a:ext cx="500" cy="10725"/>
            </a:xfrm>
            <a:custGeom>
              <a:avLst/>
              <a:gdLst/>
              <a:ahLst/>
              <a:cxnLst/>
              <a:rect l="l" t="t" r="r" b="b"/>
              <a:pathLst>
                <a:path w="20" h="429" extrusionOk="0">
                  <a:moveTo>
                    <a:pt x="19" y="0"/>
                  </a:moveTo>
                  <a:lnTo>
                    <a:pt x="1" y="19"/>
                  </a:lnTo>
                  <a:lnTo>
                    <a:pt x="1" y="410"/>
                  </a:lnTo>
                  <a:lnTo>
                    <a:pt x="19" y="42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46"/>
            <p:cNvSpPr/>
            <p:nvPr/>
          </p:nvSpPr>
          <p:spPr>
            <a:xfrm>
              <a:off x="6066550" y="2055575"/>
              <a:ext cx="475" cy="12125"/>
            </a:xfrm>
            <a:custGeom>
              <a:avLst/>
              <a:gdLst/>
              <a:ahLst/>
              <a:cxnLst/>
              <a:rect l="l" t="t" r="r" b="b"/>
              <a:pathLst>
                <a:path w="19" h="485" extrusionOk="0">
                  <a:moveTo>
                    <a:pt x="19" y="1"/>
                  </a:moveTo>
                  <a:lnTo>
                    <a:pt x="0" y="38"/>
                  </a:lnTo>
                  <a:lnTo>
                    <a:pt x="0" y="466"/>
                  </a:lnTo>
                  <a:lnTo>
                    <a:pt x="19" y="48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46"/>
            <p:cNvSpPr/>
            <p:nvPr/>
          </p:nvSpPr>
          <p:spPr>
            <a:xfrm>
              <a:off x="6067000" y="2055125"/>
              <a:ext cx="500" cy="13050"/>
            </a:xfrm>
            <a:custGeom>
              <a:avLst/>
              <a:gdLst/>
              <a:ahLst/>
              <a:cxnLst/>
              <a:rect l="l" t="t" r="r" b="b"/>
              <a:pathLst>
                <a:path w="20" h="522" extrusionOk="0">
                  <a:moveTo>
                    <a:pt x="20" y="0"/>
                  </a:moveTo>
                  <a:lnTo>
                    <a:pt x="1" y="19"/>
                  </a:lnTo>
                  <a:lnTo>
                    <a:pt x="1" y="503"/>
                  </a:lnTo>
                  <a:lnTo>
                    <a:pt x="20" y="521"/>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46"/>
            <p:cNvSpPr/>
            <p:nvPr/>
          </p:nvSpPr>
          <p:spPr>
            <a:xfrm>
              <a:off x="6067475" y="2054650"/>
              <a:ext cx="500" cy="13975"/>
            </a:xfrm>
            <a:custGeom>
              <a:avLst/>
              <a:gdLst/>
              <a:ahLst/>
              <a:cxnLst/>
              <a:rect l="l" t="t" r="r" b="b"/>
              <a:pathLst>
                <a:path w="20" h="559" extrusionOk="0">
                  <a:moveTo>
                    <a:pt x="19" y="1"/>
                  </a:moveTo>
                  <a:lnTo>
                    <a:pt x="1" y="19"/>
                  </a:lnTo>
                  <a:lnTo>
                    <a:pt x="1" y="540"/>
                  </a:lnTo>
                  <a:lnTo>
                    <a:pt x="19" y="55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46"/>
            <p:cNvSpPr/>
            <p:nvPr/>
          </p:nvSpPr>
          <p:spPr>
            <a:xfrm>
              <a:off x="6067950" y="2054200"/>
              <a:ext cx="475" cy="15375"/>
            </a:xfrm>
            <a:custGeom>
              <a:avLst/>
              <a:gdLst/>
              <a:ahLst/>
              <a:cxnLst/>
              <a:rect l="l" t="t" r="r" b="b"/>
              <a:pathLst>
                <a:path w="19" h="615" extrusionOk="0">
                  <a:moveTo>
                    <a:pt x="19" y="0"/>
                  </a:moveTo>
                  <a:lnTo>
                    <a:pt x="0" y="19"/>
                  </a:lnTo>
                  <a:lnTo>
                    <a:pt x="0" y="577"/>
                  </a:lnTo>
                  <a:lnTo>
                    <a:pt x="19" y="61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46"/>
            <p:cNvSpPr/>
            <p:nvPr/>
          </p:nvSpPr>
          <p:spPr>
            <a:xfrm>
              <a:off x="6068400" y="2053725"/>
              <a:ext cx="950" cy="16300"/>
            </a:xfrm>
            <a:custGeom>
              <a:avLst/>
              <a:gdLst/>
              <a:ahLst/>
              <a:cxnLst/>
              <a:rect l="l" t="t" r="r" b="b"/>
              <a:pathLst>
                <a:path w="38" h="652" extrusionOk="0">
                  <a:moveTo>
                    <a:pt x="38" y="0"/>
                  </a:moveTo>
                  <a:lnTo>
                    <a:pt x="1" y="19"/>
                  </a:lnTo>
                  <a:lnTo>
                    <a:pt x="1" y="633"/>
                  </a:lnTo>
                  <a:lnTo>
                    <a:pt x="38" y="652"/>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46"/>
            <p:cNvSpPr/>
            <p:nvPr/>
          </p:nvSpPr>
          <p:spPr>
            <a:xfrm>
              <a:off x="6069325" y="2053250"/>
              <a:ext cx="500" cy="17250"/>
            </a:xfrm>
            <a:custGeom>
              <a:avLst/>
              <a:gdLst/>
              <a:ahLst/>
              <a:cxnLst/>
              <a:rect l="l" t="t" r="r" b="b"/>
              <a:pathLst>
                <a:path w="20" h="690" extrusionOk="0">
                  <a:moveTo>
                    <a:pt x="20" y="1"/>
                  </a:moveTo>
                  <a:lnTo>
                    <a:pt x="1" y="19"/>
                  </a:lnTo>
                  <a:lnTo>
                    <a:pt x="1" y="671"/>
                  </a:lnTo>
                  <a:lnTo>
                    <a:pt x="20" y="689"/>
                  </a:lnTo>
                  <a:lnTo>
                    <a:pt x="2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46"/>
            <p:cNvSpPr/>
            <p:nvPr/>
          </p:nvSpPr>
          <p:spPr>
            <a:xfrm>
              <a:off x="6069800" y="2052325"/>
              <a:ext cx="500" cy="18650"/>
            </a:xfrm>
            <a:custGeom>
              <a:avLst/>
              <a:gdLst/>
              <a:ahLst/>
              <a:cxnLst/>
              <a:rect l="l" t="t" r="r" b="b"/>
              <a:pathLst>
                <a:path w="20" h="746" extrusionOk="0">
                  <a:moveTo>
                    <a:pt x="19" y="1"/>
                  </a:moveTo>
                  <a:lnTo>
                    <a:pt x="1" y="38"/>
                  </a:lnTo>
                  <a:lnTo>
                    <a:pt x="1" y="726"/>
                  </a:lnTo>
                  <a:lnTo>
                    <a:pt x="19" y="74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46"/>
            <p:cNvSpPr/>
            <p:nvPr/>
          </p:nvSpPr>
          <p:spPr>
            <a:xfrm>
              <a:off x="6070275" y="2051875"/>
              <a:ext cx="475" cy="19550"/>
            </a:xfrm>
            <a:custGeom>
              <a:avLst/>
              <a:gdLst/>
              <a:ahLst/>
              <a:cxnLst/>
              <a:rect l="l" t="t" r="r" b="b"/>
              <a:pathLst>
                <a:path w="19" h="782" extrusionOk="0">
                  <a:moveTo>
                    <a:pt x="19" y="0"/>
                  </a:moveTo>
                  <a:lnTo>
                    <a:pt x="0" y="19"/>
                  </a:lnTo>
                  <a:lnTo>
                    <a:pt x="0" y="763"/>
                  </a:lnTo>
                  <a:lnTo>
                    <a:pt x="19" y="78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46"/>
            <p:cNvSpPr/>
            <p:nvPr/>
          </p:nvSpPr>
          <p:spPr>
            <a:xfrm>
              <a:off x="6070725" y="2051400"/>
              <a:ext cx="500" cy="20500"/>
            </a:xfrm>
            <a:custGeom>
              <a:avLst/>
              <a:gdLst/>
              <a:ahLst/>
              <a:cxnLst/>
              <a:rect l="l" t="t" r="r" b="b"/>
              <a:pathLst>
                <a:path w="20" h="820" extrusionOk="0">
                  <a:moveTo>
                    <a:pt x="19" y="0"/>
                  </a:moveTo>
                  <a:lnTo>
                    <a:pt x="1" y="19"/>
                  </a:lnTo>
                  <a:lnTo>
                    <a:pt x="1" y="801"/>
                  </a:lnTo>
                  <a:lnTo>
                    <a:pt x="19" y="819"/>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46"/>
            <p:cNvSpPr/>
            <p:nvPr/>
          </p:nvSpPr>
          <p:spPr>
            <a:xfrm>
              <a:off x="6071200" y="2050925"/>
              <a:ext cx="500" cy="21900"/>
            </a:xfrm>
            <a:custGeom>
              <a:avLst/>
              <a:gdLst/>
              <a:ahLst/>
              <a:cxnLst/>
              <a:rect l="l" t="t" r="r" b="b"/>
              <a:pathLst>
                <a:path w="20" h="876" extrusionOk="0">
                  <a:moveTo>
                    <a:pt x="19" y="1"/>
                  </a:moveTo>
                  <a:lnTo>
                    <a:pt x="0" y="19"/>
                  </a:lnTo>
                  <a:lnTo>
                    <a:pt x="0" y="838"/>
                  </a:lnTo>
                  <a:lnTo>
                    <a:pt x="19" y="87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46"/>
            <p:cNvSpPr/>
            <p:nvPr/>
          </p:nvSpPr>
          <p:spPr>
            <a:xfrm>
              <a:off x="6071675" y="2050475"/>
              <a:ext cx="950" cy="22825"/>
            </a:xfrm>
            <a:custGeom>
              <a:avLst/>
              <a:gdLst/>
              <a:ahLst/>
              <a:cxnLst/>
              <a:rect l="l" t="t" r="r" b="b"/>
              <a:pathLst>
                <a:path w="38" h="913" extrusionOk="0">
                  <a:moveTo>
                    <a:pt x="37" y="0"/>
                  </a:moveTo>
                  <a:lnTo>
                    <a:pt x="0" y="19"/>
                  </a:lnTo>
                  <a:lnTo>
                    <a:pt x="0" y="893"/>
                  </a:lnTo>
                  <a:lnTo>
                    <a:pt x="37" y="912"/>
                  </a:lnTo>
                  <a:lnTo>
                    <a:pt x="37"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46"/>
            <p:cNvSpPr/>
            <p:nvPr/>
          </p:nvSpPr>
          <p:spPr>
            <a:xfrm>
              <a:off x="6072600" y="2050000"/>
              <a:ext cx="475" cy="23750"/>
            </a:xfrm>
            <a:custGeom>
              <a:avLst/>
              <a:gdLst/>
              <a:ahLst/>
              <a:cxnLst/>
              <a:rect l="l" t="t" r="r" b="b"/>
              <a:pathLst>
                <a:path w="19" h="950" extrusionOk="0">
                  <a:moveTo>
                    <a:pt x="19" y="1"/>
                  </a:moveTo>
                  <a:lnTo>
                    <a:pt x="0" y="19"/>
                  </a:lnTo>
                  <a:lnTo>
                    <a:pt x="0" y="931"/>
                  </a:lnTo>
                  <a:lnTo>
                    <a:pt x="19" y="950"/>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46"/>
            <p:cNvSpPr/>
            <p:nvPr/>
          </p:nvSpPr>
          <p:spPr>
            <a:xfrm>
              <a:off x="6073050" y="2049075"/>
              <a:ext cx="500" cy="25150"/>
            </a:xfrm>
            <a:custGeom>
              <a:avLst/>
              <a:gdLst/>
              <a:ahLst/>
              <a:cxnLst/>
              <a:rect l="l" t="t" r="r" b="b"/>
              <a:pathLst>
                <a:path w="20" h="1006" extrusionOk="0">
                  <a:moveTo>
                    <a:pt x="19" y="0"/>
                  </a:moveTo>
                  <a:lnTo>
                    <a:pt x="1" y="38"/>
                  </a:lnTo>
                  <a:lnTo>
                    <a:pt x="1" y="987"/>
                  </a:lnTo>
                  <a:lnTo>
                    <a:pt x="19" y="1005"/>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46"/>
            <p:cNvSpPr/>
            <p:nvPr/>
          </p:nvSpPr>
          <p:spPr>
            <a:xfrm>
              <a:off x="6073525" y="2048600"/>
              <a:ext cx="500" cy="26075"/>
            </a:xfrm>
            <a:custGeom>
              <a:avLst/>
              <a:gdLst/>
              <a:ahLst/>
              <a:cxnLst/>
              <a:rect l="l" t="t" r="r" b="b"/>
              <a:pathLst>
                <a:path w="20" h="1043" extrusionOk="0">
                  <a:moveTo>
                    <a:pt x="19" y="1"/>
                  </a:moveTo>
                  <a:lnTo>
                    <a:pt x="0" y="19"/>
                  </a:lnTo>
                  <a:lnTo>
                    <a:pt x="0" y="1024"/>
                  </a:lnTo>
                  <a:lnTo>
                    <a:pt x="19" y="1043"/>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46"/>
            <p:cNvSpPr/>
            <p:nvPr/>
          </p:nvSpPr>
          <p:spPr>
            <a:xfrm>
              <a:off x="6074000" y="2048150"/>
              <a:ext cx="475" cy="27000"/>
            </a:xfrm>
            <a:custGeom>
              <a:avLst/>
              <a:gdLst/>
              <a:ahLst/>
              <a:cxnLst/>
              <a:rect l="l" t="t" r="r" b="b"/>
              <a:pathLst>
                <a:path w="19" h="1080" extrusionOk="0">
                  <a:moveTo>
                    <a:pt x="19" y="0"/>
                  </a:moveTo>
                  <a:lnTo>
                    <a:pt x="0" y="19"/>
                  </a:lnTo>
                  <a:lnTo>
                    <a:pt x="0" y="1061"/>
                  </a:lnTo>
                  <a:lnTo>
                    <a:pt x="19" y="108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46"/>
            <p:cNvSpPr/>
            <p:nvPr/>
          </p:nvSpPr>
          <p:spPr>
            <a:xfrm>
              <a:off x="6074450" y="2047675"/>
              <a:ext cx="500" cy="28400"/>
            </a:xfrm>
            <a:custGeom>
              <a:avLst/>
              <a:gdLst/>
              <a:ahLst/>
              <a:cxnLst/>
              <a:rect l="l" t="t" r="r" b="b"/>
              <a:pathLst>
                <a:path w="20" h="1136" extrusionOk="0">
                  <a:moveTo>
                    <a:pt x="19" y="1"/>
                  </a:moveTo>
                  <a:lnTo>
                    <a:pt x="1" y="19"/>
                  </a:lnTo>
                  <a:lnTo>
                    <a:pt x="1" y="1099"/>
                  </a:lnTo>
                  <a:lnTo>
                    <a:pt x="19" y="1136"/>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46"/>
            <p:cNvSpPr/>
            <p:nvPr/>
          </p:nvSpPr>
          <p:spPr>
            <a:xfrm>
              <a:off x="6074925" y="2047200"/>
              <a:ext cx="950" cy="29350"/>
            </a:xfrm>
            <a:custGeom>
              <a:avLst/>
              <a:gdLst/>
              <a:ahLst/>
              <a:cxnLst/>
              <a:rect l="l" t="t" r="r" b="b"/>
              <a:pathLst>
                <a:path w="38" h="1174" extrusionOk="0">
                  <a:moveTo>
                    <a:pt x="38" y="1"/>
                  </a:moveTo>
                  <a:lnTo>
                    <a:pt x="0" y="20"/>
                  </a:lnTo>
                  <a:lnTo>
                    <a:pt x="0" y="1155"/>
                  </a:lnTo>
                  <a:lnTo>
                    <a:pt x="38" y="1173"/>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46"/>
            <p:cNvSpPr/>
            <p:nvPr/>
          </p:nvSpPr>
          <p:spPr>
            <a:xfrm>
              <a:off x="6075850" y="2046750"/>
              <a:ext cx="500" cy="30250"/>
            </a:xfrm>
            <a:custGeom>
              <a:avLst/>
              <a:gdLst/>
              <a:ahLst/>
              <a:cxnLst/>
              <a:rect l="l" t="t" r="r" b="b"/>
              <a:pathLst>
                <a:path w="20" h="1210" extrusionOk="0">
                  <a:moveTo>
                    <a:pt x="19" y="0"/>
                  </a:moveTo>
                  <a:lnTo>
                    <a:pt x="1" y="19"/>
                  </a:lnTo>
                  <a:lnTo>
                    <a:pt x="1" y="1191"/>
                  </a:lnTo>
                  <a:lnTo>
                    <a:pt x="19" y="121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46"/>
            <p:cNvSpPr/>
            <p:nvPr/>
          </p:nvSpPr>
          <p:spPr>
            <a:xfrm>
              <a:off x="6076325" y="2045825"/>
              <a:ext cx="475" cy="31650"/>
            </a:xfrm>
            <a:custGeom>
              <a:avLst/>
              <a:gdLst/>
              <a:ahLst/>
              <a:cxnLst/>
              <a:rect l="l" t="t" r="r" b="b"/>
              <a:pathLst>
                <a:path w="19" h="1266" extrusionOk="0">
                  <a:moveTo>
                    <a:pt x="19" y="0"/>
                  </a:moveTo>
                  <a:lnTo>
                    <a:pt x="0" y="37"/>
                  </a:lnTo>
                  <a:lnTo>
                    <a:pt x="0" y="1247"/>
                  </a:lnTo>
                  <a:lnTo>
                    <a:pt x="19" y="1266"/>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46"/>
            <p:cNvSpPr/>
            <p:nvPr/>
          </p:nvSpPr>
          <p:spPr>
            <a:xfrm>
              <a:off x="6076775" y="2045350"/>
              <a:ext cx="500" cy="32600"/>
            </a:xfrm>
            <a:custGeom>
              <a:avLst/>
              <a:gdLst/>
              <a:ahLst/>
              <a:cxnLst/>
              <a:rect l="l" t="t" r="r" b="b"/>
              <a:pathLst>
                <a:path w="20" h="1304" extrusionOk="0">
                  <a:moveTo>
                    <a:pt x="19" y="0"/>
                  </a:moveTo>
                  <a:lnTo>
                    <a:pt x="1" y="19"/>
                  </a:lnTo>
                  <a:lnTo>
                    <a:pt x="1" y="1285"/>
                  </a:lnTo>
                  <a:lnTo>
                    <a:pt x="19" y="130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46"/>
            <p:cNvSpPr/>
            <p:nvPr/>
          </p:nvSpPr>
          <p:spPr>
            <a:xfrm>
              <a:off x="6077250" y="2044875"/>
              <a:ext cx="475" cy="33525"/>
            </a:xfrm>
            <a:custGeom>
              <a:avLst/>
              <a:gdLst/>
              <a:ahLst/>
              <a:cxnLst/>
              <a:rect l="l" t="t" r="r" b="b"/>
              <a:pathLst>
                <a:path w="19" h="1341" extrusionOk="0">
                  <a:moveTo>
                    <a:pt x="19" y="1"/>
                  </a:moveTo>
                  <a:lnTo>
                    <a:pt x="0" y="19"/>
                  </a:lnTo>
                  <a:lnTo>
                    <a:pt x="0" y="1322"/>
                  </a:lnTo>
                  <a:lnTo>
                    <a:pt x="19" y="134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46"/>
            <p:cNvSpPr/>
            <p:nvPr/>
          </p:nvSpPr>
          <p:spPr>
            <a:xfrm>
              <a:off x="6077700" y="2044425"/>
              <a:ext cx="500" cy="34925"/>
            </a:xfrm>
            <a:custGeom>
              <a:avLst/>
              <a:gdLst/>
              <a:ahLst/>
              <a:cxnLst/>
              <a:rect l="l" t="t" r="r" b="b"/>
              <a:pathLst>
                <a:path w="20" h="1397" extrusionOk="0">
                  <a:moveTo>
                    <a:pt x="20" y="0"/>
                  </a:moveTo>
                  <a:lnTo>
                    <a:pt x="1" y="19"/>
                  </a:lnTo>
                  <a:lnTo>
                    <a:pt x="1" y="1359"/>
                  </a:lnTo>
                  <a:lnTo>
                    <a:pt x="20" y="1396"/>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46"/>
            <p:cNvSpPr/>
            <p:nvPr/>
          </p:nvSpPr>
          <p:spPr>
            <a:xfrm>
              <a:off x="6078175" y="2043950"/>
              <a:ext cx="950" cy="35850"/>
            </a:xfrm>
            <a:custGeom>
              <a:avLst/>
              <a:gdLst/>
              <a:ahLst/>
              <a:cxnLst/>
              <a:rect l="l" t="t" r="r" b="b"/>
              <a:pathLst>
                <a:path w="38" h="1434" extrusionOk="0">
                  <a:moveTo>
                    <a:pt x="38" y="1"/>
                  </a:moveTo>
                  <a:lnTo>
                    <a:pt x="1" y="19"/>
                  </a:lnTo>
                  <a:lnTo>
                    <a:pt x="1" y="1415"/>
                  </a:lnTo>
                  <a:lnTo>
                    <a:pt x="38" y="1434"/>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46"/>
            <p:cNvSpPr/>
            <p:nvPr/>
          </p:nvSpPr>
          <p:spPr>
            <a:xfrm>
              <a:off x="6079100" y="2043500"/>
              <a:ext cx="500" cy="36775"/>
            </a:xfrm>
            <a:custGeom>
              <a:avLst/>
              <a:gdLst/>
              <a:ahLst/>
              <a:cxnLst/>
              <a:rect l="l" t="t" r="r" b="b"/>
              <a:pathLst>
                <a:path w="20" h="1471" extrusionOk="0">
                  <a:moveTo>
                    <a:pt x="19" y="0"/>
                  </a:moveTo>
                  <a:lnTo>
                    <a:pt x="1" y="19"/>
                  </a:lnTo>
                  <a:lnTo>
                    <a:pt x="1" y="1452"/>
                  </a:lnTo>
                  <a:lnTo>
                    <a:pt x="19" y="147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46"/>
            <p:cNvSpPr/>
            <p:nvPr/>
          </p:nvSpPr>
          <p:spPr>
            <a:xfrm>
              <a:off x="6079575" y="2042550"/>
              <a:ext cx="500" cy="38175"/>
            </a:xfrm>
            <a:custGeom>
              <a:avLst/>
              <a:gdLst/>
              <a:ahLst/>
              <a:cxnLst/>
              <a:rect l="l" t="t" r="r" b="b"/>
              <a:pathLst>
                <a:path w="20" h="1527" extrusionOk="0">
                  <a:moveTo>
                    <a:pt x="19" y="1"/>
                  </a:moveTo>
                  <a:lnTo>
                    <a:pt x="0" y="38"/>
                  </a:lnTo>
                  <a:lnTo>
                    <a:pt x="0" y="1508"/>
                  </a:lnTo>
                  <a:lnTo>
                    <a:pt x="19" y="152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46"/>
            <p:cNvSpPr/>
            <p:nvPr/>
          </p:nvSpPr>
          <p:spPr>
            <a:xfrm>
              <a:off x="6080050" y="2042100"/>
              <a:ext cx="475" cy="39100"/>
            </a:xfrm>
            <a:custGeom>
              <a:avLst/>
              <a:gdLst/>
              <a:ahLst/>
              <a:cxnLst/>
              <a:rect l="l" t="t" r="r" b="b"/>
              <a:pathLst>
                <a:path w="19" h="1564" extrusionOk="0">
                  <a:moveTo>
                    <a:pt x="19" y="0"/>
                  </a:moveTo>
                  <a:lnTo>
                    <a:pt x="0" y="19"/>
                  </a:lnTo>
                  <a:lnTo>
                    <a:pt x="0" y="1545"/>
                  </a:lnTo>
                  <a:lnTo>
                    <a:pt x="19" y="156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46"/>
            <p:cNvSpPr/>
            <p:nvPr/>
          </p:nvSpPr>
          <p:spPr>
            <a:xfrm>
              <a:off x="6080500" y="2041625"/>
              <a:ext cx="500" cy="40050"/>
            </a:xfrm>
            <a:custGeom>
              <a:avLst/>
              <a:gdLst/>
              <a:ahLst/>
              <a:cxnLst/>
              <a:rect l="l" t="t" r="r" b="b"/>
              <a:pathLst>
                <a:path w="20" h="1602" extrusionOk="0">
                  <a:moveTo>
                    <a:pt x="19" y="1"/>
                  </a:moveTo>
                  <a:lnTo>
                    <a:pt x="1" y="19"/>
                  </a:lnTo>
                  <a:lnTo>
                    <a:pt x="1" y="1582"/>
                  </a:lnTo>
                  <a:lnTo>
                    <a:pt x="19" y="160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46"/>
            <p:cNvSpPr/>
            <p:nvPr/>
          </p:nvSpPr>
          <p:spPr>
            <a:xfrm>
              <a:off x="6080975" y="2041150"/>
              <a:ext cx="475" cy="41450"/>
            </a:xfrm>
            <a:custGeom>
              <a:avLst/>
              <a:gdLst/>
              <a:ahLst/>
              <a:cxnLst/>
              <a:rect l="l" t="t" r="r" b="b"/>
              <a:pathLst>
                <a:path w="19" h="1658" extrusionOk="0">
                  <a:moveTo>
                    <a:pt x="19" y="1"/>
                  </a:moveTo>
                  <a:lnTo>
                    <a:pt x="0" y="20"/>
                  </a:lnTo>
                  <a:lnTo>
                    <a:pt x="0" y="1620"/>
                  </a:lnTo>
                  <a:lnTo>
                    <a:pt x="19" y="165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46"/>
            <p:cNvSpPr/>
            <p:nvPr/>
          </p:nvSpPr>
          <p:spPr>
            <a:xfrm>
              <a:off x="6081425" y="2040700"/>
              <a:ext cx="975" cy="42350"/>
            </a:xfrm>
            <a:custGeom>
              <a:avLst/>
              <a:gdLst/>
              <a:ahLst/>
              <a:cxnLst/>
              <a:rect l="l" t="t" r="r" b="b"/>
              <a:pathLst>
                <a:path w="39" h="1694" extrusionOk="0">
                  <a:moveTo>
                    <a:pt x="38" y="0"/>
                  </a:moveTo>
                  <a:lnTo>
                    <a:pt x="1" y="19"/>
                  </a:lnTo>
                  <a:lnTo>
                    <a:pt x="1" y="1675"/>
                  </a:lnTo>
                  <a:lnTo>
                    <a:pt x="38" y="1694"/>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46"/>
            <p:cNvSpPr/>
            <p:nvPr/>
          </p:nvSpPr>
          <p:spPr>
            <a:xfrm>
              <a:off x="6082375" y="2040225"/>
              <a:ext cx="475" cy="43300"/>
            </a:xfrm>
            <a:custGeom>
              <a:avLst/>
              <a:gdLst/>
              <a:ahLst/>
              <a:cxnLst/>
              <a:rect l="l" t="t" r="r" b="b"/>
              <a:pathLst>
                <a:path w="19" h="1732" extrusionOk="0">
                  <a:moveTo>
                    <a:pt x="19" y="1"/>
                  </a:moveTo>
                  <a:lnTo>
                    <a:pt x="0" y="19"/>
                  </a:lnTo>
                  <a:lnTo>
                    <a:pt x="0" y="1713"/>
                  </a:lnTo>
                  <a:lnTo>
                    <a:pt x="19" y="1732"/>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46"/>
            <p:cNvSpPr/>
            <p:nvPr/>
          </p:nvSpPr>
          <p:spPr>
            <a:xfrm>
              <a:off x="6082825" y="2039300"/>
              <a:ext cx="500" cy="44700"/>
            </a:xfrm>
            <a:custGeom>
              <a:avLst/>
              <a:gdLst/>
              <a:ahLst/>
              <a:cxnLst/>
              <a:rect l="l" t="t" r="r" b="b"/>
              <a:pathLst>
                <a:path w="20" h="1788" extrusionOk="0">
                  <a:moveTo>
                    <a:pt x="19" y="1"/>
                  </a:moveTo>
                  <a:lnTo>
                    <a:pt x="1" y="38"/>
                  </a:lnTo>
                  <a:lnTo>
                    <a:pt x="1" y="1769"/>
                  </a:lnTo>
                  <a:lnTo>
                    <a:pt x="19" y="178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46"/>
            <p:cNvSpPr/>
            <p:nvPr/>
          </p:nvSpPr>
          <p:spPr>
            <a:xfrm>
              <a:off x="6083300" y="2038825"/>
              <a:ext cx="475" cy="45625"/>
            </a:xfrm>
            <a:custGeom>
              <a:avLst/>
              <a:gdLst/>
              <a:ahLst/>
              <a:cxnLst/>
              <a:rect l="l" t="t" r="r" b="b"/>
              <a:pathLst>
                <a:path w="19" h="1825" extrusionOk="0">
                  <a:moveTo>
                    <a:pt x="19" y="1"/>
                  </a:moveTo>
                  <a:lnTo>
                    <a:pt x="0" y="20"/>
                  </a:lnTo>
                  <a:lnTo>
                    <a:pt x="0" y="1806"/>
                  </a:lnTo>
                  <a:lnTo>
                    <a:pt x="19" y="182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46"/>
            <p:cNvSpPr/>
            <p:nvPr/>
          </p:nvSpPr>
          <p:spPr>
            <a:xfrm>
              <a:off x="6083750" y="2038375"/>
              <a:ext cx="500" cy="46550"/>
            </a:xfrm>
            <a:custGeom>
              <a:avLst/>
              <a:gdLst/>
              <a:ahLst/>
              <a:cxnLst/>
              <a:rect l="l" t="t" r="r" b="b"/>
              <a:pathLst>
                <a:path w="20" h="1862" extrusionOk="0">
                  <a:moveTo>
                    <a:pt x="20" y="0"/>
                  </a:moveTo>
                  <a:lnTo>
                    <a:pt x="1" y="19"/>
                  </a:lnTo>
                  <a:lnTo>
                    <a:pt x="1" y="1843"/>
                  </a:lnTo>
                  <a:lnTo>
                    <a:pt x="20" y="1861"/>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46"/>
            <p:cNvSpPr/>
            <p:nvPr/>
          </p:nvSpPr>
          <p:spPr>
            <a:xfrm>
              <a:off x="6084225" y="2037900"/>
              <a:ext cx="500" cy="47950"/>
            </a:xfrm>
            <a:custGeom>
              <a:avLst/>
              <a:gdLst/>
              <a:ahLst/>
              <a:cxnLst/>
              <a:rect l="l" t="t" r="r" b="b"/>
              <a:pathLst>
                <a:path w="20" h="1918" extrusionOk="0">
                  <a:moveTo>
                    <a:pt x="19" y="1"/>
                  </a:moveTo>
                  <a:lnTo>
                    <a:pt x="1" y="19"/>
                  </a:lnTo>
                  <a:lnTo>
                    <a:pt x="1" y="1880"/>
                  </a:lnTo>
                  <a:lnTo>
                    <a:pt x="19" y="191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46"/>
            <p:cNvSpPr/>
            <p:nvPr/>
          </p:nvSpPr>
          <p:spPr>
            <a:xfrm>
              <a:off x="6084700" y="2037450"/>
              <a:ext cx="950" cy="48875"/>
            </a:xfrm>
            <a:custGeom>
              <a:avLst/>
              <a:gdLst/>
              <a:ahLst/>
              <a:cxnLst/>
              <a:rect l="l" t="t" r="r" b="b"/>
              <a:pathLst>
                <a:path w="38" h="1955" extrusionOk="0">
                  <a:moveTo>
                    <a:pt x="37" y="0"/>
                  </a:moveTo>
                  <a:lnTo>
                    <a:pt x="0" y="19"/>
                  </a:lnTo>
                  <a:lnTo>
                    <a:pt x="0" y="1936"/>
                  </a:lnTo>
                  <a:lnTo>
                    <a:pt x="37" y="1954"/>
                  </a:lnTo>
                  <a:lnTo>
                    <a:pt x="37"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46"/>
            <p:cNvSpPr/>
            <p:nvPr/>
          </p:nvSpPr>
          <p:spPr>
            <a:xfrm>
              <a:off x="6085625" y="2036975"/>
              <a:ext cx="475" cy="49800"/>
            </a:xfrm>
            <a:custGeom>
              <a:avLst/>
              <a:gdLst/>
              <a:ahLst/>
              <a:cxnLst/>
              <a:rect l="l" t="t" r="r" b="b"/>
              <a:pathLst>
                <a:path w="19" h="1992" extrusionOk="0">
                  <a:moveTo>
                    <a:pt x="19" y="0"/>
                  </a:moveTo>
                  <a:lnTo>
                    <a:pt x="0" y="19"/>
                  </a:lnTo>
                  <a:lnTo>
                    <a:pt x="0" y="1973"/>
                  </a:lnTo>
                  <a:lnTo>
                    <a:pt x="19" y="199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46"/>
            <p:cNvSpPr/>
            <p:nvPr/>
          </p:nvSpPr>
          <p:spPr>
            <a:xfrm>
              <a:off x="6086075" y="2036050"/>
              <a:ext cx="500" cy="51200"/>
            </a:xfrm>
            <a:custGeom>
              <a:avLst/>
              <a:gdLst/>
              <a:ahLst/>
              <a:cxnLst/>
              <a:rect l="l" t="t" r="r" b="b"/>
              <a:pathLst>
                <a:path w="20" h="2048" extrusionOk="0">
                  <a:moveTo>
                    <a:pt x="20" y="0"/>
                  </a:moveTo>
                  <a:lnTo>
                    <a:pt x="1" y="37"/>
                  </a:lnTo>
                  <a:lnTo>
                    <a:pt x="1" y="2029"/>
                  </a:lnTo>
                  <a:lnTo>
                    <a:pt x="20" y="2047"/>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46"/>
            <p:cNvSpPr/>
            <p:nvPr/>
          </p:nvSpPr>
          <p:spPr>
            <a:xfrm>
              <a:off x="6086550" y="2035575"/>
              <a:ext cx="500" cy="52150"/>
            </a:xfrm>
            <a:custGeom>
              <a:avLst/>
              <a:gdLst/>
              <a:ahLst/>
              <a:cxnLst/>
              <a:rect l="l" t="t" r="r" b="b"/>
              <a:pathLst>
                <a:path w="20" h="2086" extrusionOk="0">
                  <a:moveTo>
                    <a:pt x="19" y="1"/>
                  </a:moveTo>
                  <a:lnTo>
                    <a:pt x="1" y="19"/>
                  </a:lnTo>
                  <a:lnTo>
                    <a:pt x="1" y="2066"/>
                  </a:lnTo>
                  <a:lnTo>
                    <a:pt x="19" y="208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46"/>
            <p:cNvSpPr/>
            <p:nvPr/>
          </p:nvSpPr>
          <p:spPr>
            <a:xfrm>
              <a:off x="6087025" y="2035125"/>
              <a:ext cx="475" cy="53050"/>
            </a:xfrm>
            <a:custGeom>
              <a:avLst/>
              <a:gdLst/>
              <a:ahLst/>
              <a:cxnLst/>
              <a:rect l="l" t="t" r="r" b="b"/>
              <a:pathLst>
                <a:path w="19" h="2122" extrusionOk="0">
                  <a:moveTo>
                    <a:pt x="19" y="0"/>
                  </a:moveTo>
                  <a:lnTo>
                    <a:pt x="0" y="19"/>
                  </a:lnTo>
                  <a:lnTo>
                    <a:pt x="0" y="2103"/>
                  </a:lnTo>
                  <a:lnTo>
                    <a:pt x="19" y="212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46"/>
            <p:cNvSpPr/>
            <p:nvPr/>
          </p:nvSpPr>
          <p:spPr>
            <a:xfrm>
              <a:off x="6087475" y="2034650"/>
              <a:ext cx="500" cy="54450"/>
            </a:xfrm>
            <a:custGeom>
              <a:avLst/>
              <a:gdLst/>
              <a:ahLst/>
              <a:cxnLst/>
              <a:rect l="l" t="t" r="r" b="b"/>
              <a:pathLst>
                <a:path w="20" h="2178" extrusionOk="0">
                  <a:moveTo>
                    <a:pt x="19" y="0"/>
                  </a:moveTo>
                  <a:lnTo>
                    <a:pt x="1" y="19"/>
                  </a:lnTo>
                  <a:lnTo>
                    <a:pt x="1" y="2141"/>
                  </a:lnTo>
                  <a:lnTo>
                    <a:pt x="19" y="217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46"/>
            <p:cNvSpPr/>
            <p:nvPr/>
          </p:nvSpPr>
          <p:spPr>
            <a:xfrm>
              <a:off x="6087950" y="2034175"/>
              <a:ext cx="950" cy="55400"/>
            </a:xfrm>
            <a:custGeom>
              <a:avLst/>
              <a:gdLst/>
              <a:ahLst/>
              <a:cxnLst/>
              <a:rect l="l" t="t" r="r" b="b"/>
              <a:pathLst>
                <a:path w="38" h="2216" extrusionOk="0">
                  <a:moveTo>
                    <a:pt x="38" y="1"/>
                  </a:moveTo>
                  <a:lnTo>
                    <a:pt x="0" y="19"/>
                  </a:lnTo>
                  <a:lnTo>
                    <a:pt x="0" y="2197"/>
                  </a:lnTo>
                  <a:lnTo>
                    <a:pt x="38" y="2215"/>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46"/>
            <p:cNvSpPr/>
            <p:nvPr/>
          </p:nvSpPr>
          <p:spPr>
            <a:xfrm>
              <a:off x="6088875" y="2033725"/>
              <a:ext cx="500" cy="56325"/>
            </a:xfrm>
            <a:custGeom>
              <a:avLst/>
              <a:gdLst/>
              <a:ahLst/>
              <a:cxnLst/>
              <a:rect l="l" t="t" r="r" b="b"/>
              <a:pathLst>
                <a:path w="20" h="2253" extrusionOk="0">
                  <a:moveTo>
                    <a:pt x="19" y="0"/>
                  </a:moveTo>
                  <a:lnTo>
                    <a:pt x="1" y="19"/>
                  </a:lnTo>
                  <a:lnTo>
                    <a:pt x="1" y="2233"/>
                  </a:lnTo>
                  <a:lnTo>
                    <a:pt x="19" y="225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46"/>
            <p:cNvSpPr/>
            <p:nvPr/>
          </p:nvSpPr>
          <p:spPr>
            <a:xfrm>
              <a:off x="6089350" y="2032775"/>
              <a:ext cx="475" cy="57725"/>
            </a:xfrm>
            <a:custGeom>
              <a:avLst/>
              <a:gdLst/>
              <a:ahLst/>
              <a:cxnLst/>
              <a:rect l="l" t="t" r="r" b="b"/>
              <a:pathLst>
                <a:path w="19" h="2309" extrusionOk="0">
                  <a:moveTo>
                    <a:pt x="19" y="1"/>
                  </a:moveTo>
                  <a:lnTo>
                    <a:pt x="0" y="38"/>
                  </a:lnTo>
                  <a:lnTo>
                    <a:pt x="0" y="2290"/>
                  </a:lnTo>
                  <a:lnTo>
                    <a:pt x="19" y="230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46"/>
            <p:cNvSpPr/>
            <p:nvPr/>
          </p:nvSpPr>
          <p:spPr>
            <a:xfrm>
              <a:off x="6089800" y="2032775"/>
              <a:ext cx="500" cy="58200"/>
            </a:xfrm>
            <a:custGeom>
              <a:avLst/>
              <a:gdLst/>
              <a:ahLst/>
              <a:cxnLst/>
              <a:rect l="l" t="t" r="r" b="b"/>
              <a:pathLst>
                <a:path w="20" h="2328" extrusionOk="0">
                  <a:moveTo>
                    <a:pt x="1" y="1"/>
                  </a:moveTo>
                  <a:lnTo>
                    <a:pt x="1" y="2309"/>
                  </a:lnTo>
                  <a:lnTo>
                    <a:pt x="19" y="2327"/>
                  </a:lnTo>
                  <a:lnTo>
                    <a:pt x="19" y="230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46"/>
            <p:cNvSpPr/>
            <p:nvPr/>
          </p:nvSpPr>
          <p:spPr>
            <a:xfrm>
              <a:off x="6090275" y="2032775"/>
              <a:ext cx="500" cy="57725"/>
            </a:xfrm>
            <a:custGeom>
              <a:avLst/>
              <a:gdLst/>
              <a:ahLst/>
              <a:cxnLst/>
              <a:rect l="l" t="t" r="r" b="b"/>
              <a:pathLst>
                <a:path w="20" h="2309" extrusionOk="0">
                  <a:moveTo>
                    <a:pt x="0" y="1"/>
                  </a:moveTo>
                  <a:lnTo>
                    <a:pt x="0" y="2309"/>
                  </a:lnTo>
                  <a:lnTo>
                    <a:pt x="19" y="229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46"/>
            <p:cNvSpPr/>
            <p:nvPr/>
          </p:nvSpPr>
          <p:spPr>
            <a:xfrm>
              <a:off x="6090750" y="2033250"/>
              <a:ext cx="475" cy="56800"/>
            </a:xfrm>
            <a:custGeom>
              <a:avLst/>
              <a:gdLst/>
              <a:ahLst/>
              <a:cxnLst/>
              <a:rect l="l" t="t" r="r" b="b"/>
              <a:pathLst>
                <a:path w="19" h="2272" extrusionOk="0">
                  <a:moveTo>
                    <a:pt x="0" y="1"/>
                  </a:moveTo>
                  <a:lnTo>
                    <a:pt x="0" y="2271"/>
                  </a:lnTo>
                  <a:lnTo>
                    <a:pt x="19" y="2252"/>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46"/>
            <p:cNvSpPr/>
            <p:nvPr/>
          </p:nvSpPr>
          <p:spPr>
            <a:xfrm>
              <a:off x="6091200" y="2034175"/>
              <a:ext cx="950" cy="55400"/>
            </a:xfrm>
            <a:custGeom>
              <a:avLst/>
              <a:gdLst/>
              <a:ahLst/>
              <a:cxnLst/>
              <a:rect l="l" t="t" r="r" b="b"/>
              <a:pathLst>
                <a:path w="38" h="2216" extrusionOk="0">
                  <a:moveTo>
                    <a:pt x="1" y="1"/>
                  </a:moveTo>
                  <a:lnTo>
                    <a:pt x="1" y="2215"/>
                  </a:lnTo>
                  <a:lnTo>
                    <a:pt x="38" y="2197"/>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46"/>
            <p:cNvSpPr/>
            <p:nvPr/>
          </p:nvSpPr>
          <p:spPr>
            <a:xfrm>
              <a:off x="6092125" y="2034650"/>
              <a:ext cx="500" cy="54450"/>
            </a:xfrm>
            <a:custGeom>
              <a:avLst/>
              <a:gdLst/>
              <a:ahLst/>
              <a:cxnLst/>
              <a:rect l="l" t="t" r="r" b="b"/>
              <a:pathLst>
                <a:path w="20" h="2178" extrusionOk="0">
                  <a:moveTo>
                    <a:pt x="1" y="0"/>
                  </a:moveTo>
                  <a:lnTo>
                    <a:pt x="1" y="2178"/>
                  </a:lnTo>
                  <a:lnTo>
                    <a:pt x="20" y="2141"/>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46"/>
            <p:cNvSpPr/>
            <p:nvPr/>
          </p:nvSpPr>
          <p:spPr>
            <a:xfrm>
              <a:off x="6092600" y="2035125"/>
              <a:ext cx="500" cy="53050"/>
            </a:xfrm>
            <a:custGeom>
              <a:avLst/>
              <a:gdLst/>
              <a:ahLst/>
              <a:cxnLst/>
              <a:rect l="l" t="t" r="r" b="b"/>
              <a:pathLst>
                <a:path w="20" h="2122" extrusionOk="0">
                  <a:moveTo>
                    <a:pt x="1" y="0"/>
                  </a:moveTo>
                  <a:lnTo>
                    <a:pt x="1" y="2122"/>
                  </a:lnTo>
                  <a:lnTo>
                    <a:pt x="19" y="210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46"/>
            <p:cNvSpPr/>
            <p:nvPr/>
          </p:nvSpPr>
          <p:spPr>
            <a:xfrm>
              <a:off x="6093075" y="2035575"/>
              <a:ext cx="475" cy="52150"/>
            </a:xfrm>
            <a:custGeom>
              <a:avLst/>
              <a:gdLst/>
              <a:ahLst/>
              <a:cxnLst/>
              <a:rect l="l" t="t" r="r" b="b"/>
              <a:pathLst>
                <a:path w="19" h="2086" extrusionOk="0">
                  <a:moveTo>
                    <a:pt x="0" y="1"/>
                  </a:moveTo>
                  <a:lnTo>
                    <a:pt x="0" y="2085"/>
                  </a:lnTo>
                  <a:lnTo>
                    <a:pt x="19" y="2066"/>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46"/>
            <p:cNvSpPr/>
            <p:nvPr/>
          </p:nvSpPr>
          <p:spPr>
            <a:xfrm>
              <a:off x="6093525" y="2036050"/>
              <a:ext cx="500" cy="51200"/>
            </a:xfrm>
            <a:custGeom>
              <a:avLst/>
              <a:gdLst/>
              <a:ahLst/>
              <a:cxnLst/>
              <a:rect l="l" t="t" r="r" b="b"/>
              <a:pathLst>
                <a:path w="20" h="2048" extrusionOk="0">
                  <a:moveTo>
                    <a:pt x="1" y="0"/>
                  </a:moveTo>
                  <a:lnTo>
                    <a:pt x="1" y="2047"/>
                  </a:lnTo>
                  <a:lnTo>
                    <a:pt x="19" y="2029"/>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46"/>
            <p:cNvSpPr/>
            <p:nvPr/>
          </p:nvSpPr>
          <p:spPr>
            <a:xfrm>
              <a:off x="6094000" y="2036975"/>
              <a:ext cx="475" cy="49800"/>
            </a:xfrm>
            <a:custGeom>
              <a:avLst/>
              <a:gdLst/>
              <a:ahLst/>
              <a:cxnLst/>
              <a:rect l="l" t="t" r="r" b="b"/>
              <a:pathLst>
                <a:path w="19" h="1992" extrusionOk="0">
                  <a:moveTo>
                    <a:pt x="0" y="0"/>
                  </a:moveTo>
                  <a:lnTo>
                    <a:pt x="0" y="1992"/>
                  </a:lnTo>
                  <a:lnTo>
                    <a:pt x="19" y="1973"/>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46"/>
            <p:cNvSpPr/>
            <p:nvPr/>
          </p:nvSpPr>
          <p:spPr>
            <a:xfrm>
              <a:off x="6094450" y="2037450"/>
              <a:ext cx="975" cy="48875"/>
            </a:xfrm>
            <a:custGeom>
              <a:avLst/>
              <a:gdLst/>
              <a:ahLst/>
              <a:cxnLst/>
              <a:rect l="l" t="t" r="r" b="b"/>
              <a:pathLst>
                <a:path w="39" h="1955" extrusionOk="0">
                  <a:moveTo>
                    <a:pt x="1" y="0"/>
                  </a:moveTo>
                  <a:lnTo>
                    <a:pt x="1" y="1954"/>
                  </a:lnTo>
                  <a:lnTo>
                    <a:pt x="38" y="1936"/>
                  </a:lnTo>
                  <a:lnTo>
                    <a:pt x="38"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46"/>
            <p:cNvSpPr/>
            <p:nvPr/>
          </p:nvSpPr>
          <p:spPr>
            <a:xfrm>
              <a:off x="6095400" y="2037900"/>
              <a:ext cx="475" cy="47950"/>
            </a:xfrm>
            <a:custGeom>
              <a:avLst/>
              <a:gdLst/>
              <a:ahLst/>
              <a:cxnLst/>
              <a:rect l="l" t="t" r="r" b="b"/>
              <a:pathLst>
                <a:path w="19" h="1918" extrusionOk="0">
                  <a:moveTo>
                    <a:pt x="0" y="1"/>
                  </a:moveTo>
                  <a:lnTo>
                    <a:pt x="0" y="1918"/>
                  </a:lnTo>
                  <a:lnTo>
                    <a:pt x="19" y="1880"/>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46"/>
            <p:cNvSpPr/>
            <p:nvPr/>
          </p:nvSpPr>
          <p:spPr>
            <a:xfrm>
              <a:off x="6095850" y="2038375"/>
              <a:ext cx="500" cy="46550"/>
            </a:xfrm>
            <a:custGeom>
              <a:avLst/>
              <a:gdLst/>
              <a:ahLst/>
              <a:cxnLst/>
              <a:rect l="l" t="t" r="r" b="b"/>
              <a:pathLst>
                <a:path w="20" h="1862" extrusionOk="0">
                  <a:moveTo>
                    <a:pt x="1" y="0"/>
                  </a:moveTo>
                  <a:lnTo>
                    <a:pt x="1" y="1861"/>
                  </a:lnTo>
                  <a:lnTo>
                    <a:pt x="19" y="184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46"/>
            <p:cNvSpPr/>
            <p:nvPr/>
          </p:nvSpPr>
          <p:spPr>
            <a:xfrm>
              <a:off x="6096325" y="2038825"/>
              <a:ext cx="500" cy="45625"/>
            </a:xfrm>
            <a:custGeom>
              <a:avLst/>
              <a:gdLst/>
              <a:ahLst/>
              <a:cxnLst/>
              <a:rect l="l" t="t" r="r" b="b"/>
              <a:pathLst>
                <a:path w="20" h="1825" extrusionOk="0">
                  <a:moveTo>
                    <a:pt x="0" y="1"/>
                  </a:moveTo>
                  <a:lnTo>
                    <a:pt x="0" y="1825"/>
                  </a:lnTo>
                  <a:lnTo>
                    <a:pt x="19" y="1806"/>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46"/>
            <p:cNvSpPr/>
            <p:nvPr/>
          </p:nvSpPr>
          <p:spPr>
            <a:xfrm>
              <a:off x="6096800" y="2039300"/>
              <a:ext cx="475" cy="44700"/>
            </a:xfrm>
            <a:custGeom>
              <a:avLst/>
              <a:gdLst/>
              <a:ahLst/>
              <a:cxnLst/>
              <a:rect l="l" t="t" r="r" b="b"/>
              <a:pathLst>
                <a:path w="19" h="1788" extrusionOk="0">
                  <a:moveTo>
                    <a:pt x="0" y="1"/>
                  </a:moveTo>
                  <a:lnTo>
                    <a:pt x="0" y="1787"/>
                  </a:lnTo>
                  <a:lnTo>
                    <a:pt x="19" y="1769"/>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46"/>
            <p:cNvSpPr/>
            <p:nvPr/>
          </p:nvSpPr>
          <p:spPr>
            <a:xfrm>
              <a:off x="6097250" y="2040225"/>
              <a:ext cx="500" cy="43300"/>
            </a:xfrm>
            <a:custGeom>
              <a:avLst/>
              <a:gdLst/>
              <a:ahLst/>
              <a:cxnLst/>
              <a:rect l="l" t="t" r="r" b="b"/>
              <a:pathLst>
                <a:path w="20" h="1732" extrusionOk="0">
                  <a:moveTo>
                    <a:pt x="1" y="1"/>
                  </a:moveTo>
                  <a:lnTo>
                    <a:pt x="1" y="1732"/>
                  </a:lnTo>
                  <a:lnTo>
                    <a:pt x="19" y="1713"/>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46"/>
            <p:cNvSpPr/>
            <p:nvPr/>
          </p:nvSpPr>
          <p:spPr>
            <a:xfrm>
              <a:off x="6097725" y="2040700"/>
              <a:ext cx="950" cy="42350"/>
            </a:xfrm>
            <a:custGeom>
              <a:avLst/>
              <a:gdLst/>
              <a:ahLst/>
              <a:cxnLst/>
              <a:rect l="l" t="t" r="r" b="b"/>
              <a:pathLst>
                <a:path w="38" h="1694" extrusionOk="0">
                  <a:moveTo>
                    <a:pt x="0" y="0"/>
                  </a:moveTo>
                  <a:lnTo>
                    <a:pt x="0" y="1694"/>
                  </a:lnTo>
                  <a:lnTo>
                    <a:pt x="37" y="1675"/>
                  </a:lnTo>
                  <a:lnTo>
                    <a:pt x="37"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46"/>
            <p:cNvSpPr/>
            <p:nvPr/>
          </p:nvSpPr>
          <p:spPr>
            <a:xfrm>
              <a:off x="6098650" y="2041150"/>
              <a:ext cx="500" cy="41450"/>
            </a:xfrm>
            <a:custGeom>
              <a:avLst/>
              <a:gdLst/>
              <a:ahLst/>
              <a:cxnLst/>
              <a:rect l="l" t="t" r="r" b="b"/>
              <a:pathLst>
                <a:path w="20" h="1658" extrusionOk="0">
                  <a:moveTo>
                    <a:pt x="0" y="1"/>
                  </a:moveTo>
                  <a:lnTo>
                    <a:pt x="0" y="1657"/>
                  </a:lnTo>
                  <a:lnTo>
                    <a:pt x="19" y="162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46"/>
            <p:cNvSpPr/>
            <p:nvPr/>
          </p:nvSpPr>
          <p:spPr>
            <a:xfrm>
              <a:off x="6099125" y="2041625"/>
              <a:ext cx="475" cy="40050"/>
            </a:xfrm>
            <a:custGeom>
              <a:avLst/>
              <a:gdLst/>
              <a:ahLst/>
              <a:cxnLst/>
              <a:rect l="l" t="t" r="r" b="b"/>
              <a:pathLst>
                <a:path w="19" h="1602" extrusionOk="0">
                  <a:moveTo>
                    <a:pt x="0" y="1"/>
                  </a:moveTo>
                  <a:lnTo>
                    <a:pt x="0" y="1601"/>
                  </a:lnTo>
                  <a:lnTo>
                    <a:pt x="19" y="158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46"/>
            <p:cNvSpPr/>
            <p:nvPr/>
          </p:nvSpPr>
          <p:spPr>
            <a:xfrm>
              <a:off x="6099575" y="2042100"/>
              <a:ext cx="500" cy="39100"/>
            </a:xfrm>
            <a:custGeom>
              <a:avLst/>
              <a:gdLst/>
              <a:ahLst/>
              <a:cxnLst/>
              <a:rect l="l" t="t" r="r" b="b"/>
              <a:pathLst>
                <a:path w="20" h="1564" extrusionOk="0">
                  <a:moveTo>
                    <a:pt x="1" y="0"/>
                  </a:moveTo>
                  <a:lnTo>
                    <a:pt x="1" y="1563"/>
                  </a:lnTo>
                  <a:lnTo>
                    <a:pt x="19" y="1545"/>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46"/>
            <p:cNvSpPr/>
            <p:nvPr/>
          </p:nvSpPr>
          <p:spPr>
            <a:xfrm>
              <a:off x="6100050" y="2042550"/>
              <a:ext cx="475" cy="38175"/>
            </a:xfrm>
            <a:custGeom>
              <a:avLst/>
              <a:gdLst/>
              <a:ahLst/>
              <a:cxnLst/>
              <a:rect l="l" t="t" r="r" b="b"/>
              <a:pathLst>
                <a:path w="19" h="1527" extrusionOk="0">
                  <a:moveTo>
                    <a:pt x="0" y="1"/>
                  </a:moveTo>
                  <a:lnTo>
                    <a:pt x="0" y="1527"/>
                  </a:lnTo>
                  <a:lnTo>
                    <a:pt x="19" y="1508"/>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46"/>
            <p:cNvSpPr/>
            <p:nvPr/>
          </p:nvSpPr>
          <p:spPr>
            <a:xfrm>
              <a:off x="6100500" y="2043500"/>
              <a:ext cx="500" cy="36775"/>
            </a:xfrm>
            <a:custGeom>
              <a:avLst/>
              <a:gdLst/>
              <a:ahLst/>
              <a:cxnLst/>
              <a:rect l="l" t="t" r="r" b="b"/>
              <a:pathLst>
                <a:path w="20" h="1471" extrusionOk="0">
                  <a:moveTo>
                    <a:pt x="1" y="0"/>
                  </a:moveTo>
                  <a:lnTo>
                    <a:pt x="1" y="1470"/>
                  </a:lnTo>
                  <a:lnTo>
                    <a:pt x="20" y="1452"/>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46"/>
            <p:cNvSpPr/>
            <p:nvPr/>
          </p:nvSpPr>
          <p:spPr>
            <a:xfrm>
              <a:off x="6100975" y="2043950"/>
              <a:ext cx="950" cy="35850"/>
            </a:xfrm>
            <a:custGeom>
              <a:avLst/>
              <a:gdLst/>
              <a:ahLst/>
              <a:cxnLst/>
              <a:rect l="l" t="t" r="r" b="b"/>
              <a:pathLst>
                <a:path w="38" h="1434" extrusionOk="0">
                  <a:moveTo>
                    <a:pt x="1" y="1"/>
                  </a:moveTo>
                  <a:lnTo>
                    <a:pt x="1" y="1434"/>
                  </a:lnTo>
                  <a:lnTo>
                    <a:pt x="38" y="1415"/>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46"/>
            <p:cNvSpPr/>
            <p:nvPr/>
          </p:nvSpPr>
          <p:spPr>
            <a:xfrm>
              <a:off x="6101900" y="2044425"/>
              <a:ext cx="500" cy="34925"/>
            </a:xfrm>
            <a:custGeom>
              <a:avLst/>
              <a:gdLst/>
              <a:ahLst/>
              <a:cxnLst/>
              <a:rect l="l" t="t" r="r" b="b"/>
              <a:pathLst>
                <a:path w="20" h="1397" extrusionOk="0">
                  <a:moveTo>
                    <a:pt x="1" y="0"/>
                  </a:moveTo>
                  <a:lnTo>
                    <a:pt x="1" y="1396"/>
                  </a:lnTo>
                  <a:lnTo>
                    <a:pt x="19" y="1359"/>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46"/>
            <p:cNvSpPr/>
            <p:nvPr/>
          </p:nvSpPr>
          <p:spPr>
            <a:xfrm>
              <a:off x="6102375" y="2044875"/>
              <a:ext cx="475" cy="33525"/>
            </a:xfrm>
            <a:custGeom>
              <a:avLst/>
              <a:gdLst/>
              <a:ahLst/>
              <a:cxnLst/>
              <a:rect l="l" t="t" r="r" b="b"/>
              <a:pathLst>
                <a:path w="19" h="1341" extrusionOk="0">
                  <a:moveTo>
                    <a:pt x="0" y="1"/>
                  </a:moveTo>
                  <a:lnTo>
                    <a:pt x="0" y="1341"/>
                  </a:lnTo>
                  <a:lnTo>
                    <a:pt x="19" y="132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46"/>
            <p:cNvSpPr/>
            <p:nvPr/>
          </p:nvSpPr>
          <p:spPr>
            <a:xfrm>
              <a:off x="6102825" y="2045350"/>
              <a:ext cx="500" cy="32600"/>
            </a:xfrm>
            <a:custGeom>
              <a:avLst/>
              <a:gdLst/>
              <a:ahLst/>
              <a:cxnLst/>
              <a:rect l="l" t="t" r="r" b="b"/>
              <a:pathLst>
                <a:path w="20" h="1304" extrusionOk="0">
                  <a:moveTo>
                    <a:pt x="1" y="0"/>
                  </a:moveTo>
                  <a:lnTo>
                    <a:pt x="1" y="1303"/>
                  </a:lnTo>
                  <a:lnTo>
                    <a:pt x="20" y="1285"/>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46"/>
            <p:cNvSpPr/>
            <p:nvPr/>
          </p:nvSpPr>
          <p:spPr>
            <a:xfrm>
              <a:off x="6103300" y="2045825"/>
              <a:ext cx="500" cy="31650"/>
            </a:xfrm>
            <a:custGeom>
              <a:avLst/>
              <a:gdLst/>
              <a:ahLst/>
              <a:cxnLst/>
              <a:rect l="l" t="t" r="r" b="b"/>
              <a:pathLst>
                <a:path w="20" h="1266" extrusionOk="0">
                  <a:moveTo>
                    <a:pt x="1" y="0"/>
                  </a:moveTo>
                  <a:lnTo>
                    <a:pt x="1" y="1266"/>
                  </a:lnTo>
                  <a:lnTo>
                    <a:pt x="19" y="1247"/>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46"/>
            <p:cNvSpPr/>
            <p:nvPr/>
          </p:nvSpPr>
          <p:spPr>
            <a:xfrm>
              <a:off x="6103775" y="2046750"/>
              <a:ext cx="475" cy="30250"/>
            </a:xfrm>
            <a:custGeom>
              <a:avLst/>
              <a:gdLst/>
              <a:ahLst/>
              <a:cxnLst/>
              <a:rect l="l" t="t" r="r" b="b"/>
              <a:pathLst>
                <a:path w="19" h="1210" extrusionOk="0">
                  <a:moveTo>
                    <a:pt x="0" y="0"/>
                  </a:moveTo>
                  <a:lnTo>
                    <a:pt x="0" y="1210"/>
                  </a:lnTo>
                  <a:lnTo>
                    <a:pt x="19" y="1191"/>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46"/>
            <p:cNvSpPr/>
            <p:nvPr/>
          </p:nvSpPr>
          <p:spPr>
            <a:xfrm>
              <a:off x="6104225" y="2047200"/>
              <a:ext cx="950" cy="29350"/>
            </a:xfrm>
            <a:custGeom>
              <a:avLst/>
              <a:gdLst/>
              <a:ahLst/>
              <a:cxnLst/>
              <a:rect l="l" t="t" r="r" b="b"/>
              <a:pathLst>
                <a:path w="38" h="1174" extrusionOk="0">
                  <a:moveTo>
                    <a:pt x="1" y="1"/>
                  </a:moveTo>
                  <a:lnTo>
                    <a:pt x="1" y="1173"/>
                  </a:lnTo>
                  <a:lnTo>
                    <a:pt x="38" y="1155"/>
                  </a:lnTo>
                  <a:lnTo>
                    <a:pt x="38" y="20"/>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46"/>
            <p:cNvSpPr/>
            <p:nvPr/>
          </p:nvSpPr>
          <p:spPr>
            <a:xfrm>
              <a:off x="6105175" y="2047675"/>
              <a:ext cx="475" cy="28400"/>
            </a:xfrm>
            <a:custGeom>
              <a:avLst/>
              <a:gdLst/>
              <a:ahLst/>
              <a:cxnLst/>
              <a:rect l="l" t="t" r="r" b="b"/>
              <a:pathLst>
                <a:path w="19" h="1136" extrusionOk="0">
                  <a:moveTo>
                    <a:pt x="0" y="1"/>
                  </a:moveTo>
                  <a:lnTo>
                    <a:pt x="0" y="1136"/>
                  </a:lnTo>
                  <a:lnTo>
                    <a:pt x="19" y="1099"/>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46"/>
            <p:cNvSpPr/>
            <p:nvPr/>
          </p:nvSpPr>
          <p:spPr>
            <a:xfrm>
              <a:off x="6105625" y="2048150"/>
              <a:ext cx="500" cy="27000"/>
            </a:xfrm>
            <a:custGeom>
              <a:avLst/>
              <a:gdLst/>
              <a:ahLst/>
              <a:cxnLst/>
              <a:rect l="l" t="t" r="r" b="b"/>
              <a:pathLst>
                <a:path w="20" h="1080" extrusionOk="0">
                  <a:moveTo>
                    <a:pt x="1" y="0"/>
                  </a:moveTo>
                  <a:lnTo>
                    <a:pt x="1" y="1080"/>
                  </a:lnTo>
                  <a:lnTo>
                    <a:pt x="19" y="1061"/>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46"/>
            <p:cNvSpPr/>
            <p:nvPr/>
          </p:nvSpPr>
          <p:spPr>
            <a:xfrm>
              <a:off x="6106100" y="2048600"/>
              <a:ext cx="475" cy="26075"/>
            </a:xfrm>
            <a:custGeom>
              <a:avLst/>
              <a:gdLst/>
              <a:ahLst/>
              <a:cxnLst/>
              <a:rect l="l" t="t" r="r" b="b"/>
              <a:pathLst>
                <a:path w="19" h="1043" extrusionOk="0">
                  <a:moveTo>
                    <a:pt x="0" y="1"/>
                  </a:moveTo>
                  <a:lnTo>
                    <a:pt x="0" y="1043"/>
                  </a:lnTo>
                  <a:lnTo>
                    <a:pt x="19" y="1024"/>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46"/>
            <p:cNvSpPr/>
            <p:nvPr/>
          </p:nvSpPr>
          <p:spPr>
            <a:xfrm>
              <a:off x="6106550" y="2049075"/>
              <a:ext cx="500" cy="25150"/>
            </a:xfrm>
            <a:custGeom>
              <a:avLst/>
              <a:gdLst/>
              <a:ahLst/>
              <a:cxnLst/>
              <a:rect l="l" t="t" r="r" b="b"/>
              <a:pathLst>
                <a:path w="20" h="1006" extrusionOk="0">
                  <a:moveTo>
                    <a:pt x="1" y="0"/>
                  </a:moveTo>
                  <a:lnTo>
                    <a:pt x="1" y="1005"/>
                  </a:lnTo>
                  <a:lnTo>
                    <a:pt x="19" y="987"/>
                  </a:lnTo>
                  <a:lnTo>
                    <a:pt x="19" y="38"/>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46"/>
            <p:cNvSpPr/>
            <p:nvPr/>
          </p:nvSpPr>
          <p:spPr>
            <a:xfrm>
              <a:off x="6107025" y="2050000"/>
              <a:ext cx="500" cy="23750"/>
            </a:xfrm>
            <a:custGeom>
              <a:avLst/>
              <a:gdLst/>
              <a:ahLst/>
              <a:cxnLst/>
              <a:rect l="l" t="t" r="r" b="b"/>
              <a:pathLst>
                <a:path w="20" h="950" extrusionOk="0">
                  <a:moveTo>
                    <a:pt x="0" y="1"/>
                  </a:moveTo>
                  <a:lnTo>
                    <a:pt x="0" y="950"/>
                  </a:lnTo>
                  <a:lnTo>
                    <a:pt x="19" y="931"/>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46"/>
            <p:cNvSpPr/>
            <p:nvPr/>
          </p:nvSpPr>
          <p:spPr>
            <a:xfrm>
              <a:off x="6107500" y="2050475"/>
              <a:ext cx="950" cy="22825"/>
            </a:xfrm>
            <a:custGeom>
              <a:avLst/>
              <a:gdLst/>
              <a:ahLst/>
              <a:cxnLst/>
              <a:rect l="l" t="t" r="r" b="b"/>
              <a:pathLst>
                <a:path w="38" h="913" extrusionOk="0">
                  <a:moveTo>
                    <a:pt x="0" y="0"/>
                  </a:moveTo>
                  <a:lnTo>
                    <a:pt x="0" y="912"/>
                  </a:lnTo>
                  <a:lnTo>
                    <a:pt x="37" y="893"/>
                  </a:lnTo>
                  <a:lnTo>
                    <a:pt x="37"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46"/>
            <p:cNvSpPr/>
            <p:nvPr/>
          </p:nvSpPr>
          <p:spPr>
            <a:xfrm>
              <a:off x="6108425" y="2050925"/>
              <a:ext cx="475" cy="21900"/>
            </a:xfrm>
            <a:custGeom>
              <a:avLst/>
              <a:gdLst/>
              <a:ahLst/>
              <a:cxnLst/>
              <a:rect l="l" t="t" r="r" b="b"/>
              <a:pathLst>
                <a:path w="19" h="876" extrusionOk="0">
                  <a:moveTo>
                    <a:pt x="0" y="1"/>
                  </a:moveTo>
                  <a:lnTo>
                    <a:pt x="0" y="875"/>
                  </a:lnTo>
                  <a:lnTo>
                    <a:pt x="19" y="838"/>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46"/>
            <p:cNvSpPr/>
            <p:nvPr/>
          </p:nvSpPr>
          <p:spPr>
            <a:xfrm>
              <a:off x="6108875" y="2051400"/>
              <a:ext cx="500" cy="20500"/>
            </a:xfrm>
            <a:custGeom>
              <a:avLst/>
              <a:gdLst/>
              <a:ahLst/>
              <a:cxnLst/>
              <a:rect l="l" t="t" r="r" b="b"/>
              <a:pathLst>
                <a:path w="20" h="820" extrusionOk="0">
                  <a:moveTo>
                    <a:pt x="1" y="0"/>
                  </a:moveTo>
                  <a:lnTo>
                    <a:pt x="1" y="819"/>
                  </a:lnTo>
                  <a:lnTo>
                    <a:pt x="20" y="801"/>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46"/>
            <p:cNvSpPr/>
            <p:nvPr/>
          </p:nvSpPr>
          <p:spPr>
            <a:xfrm>
              <a:off x="6109350" y="2051875"/>
              <a:ext cx="500" cy="19550"/>
            </a:xfrm>
            <a:custGeom>
              <a:avLst/>
              <a:gdLst/>
              <a:ahLst/>
              <a:cxnLst/>
              <a:rect l="l" t="t" r="r" b="b"/>
              <a:pathLst>
                <a:path w="20" h="782" extrusionOk="0">
                  <a:moveTo>
                    <a:pt x="1" y="0"/>
                  </a:moveTo>
                  <a:lnTo>
                    <a:pt x="1" y="782"/>
                  </a:lnTo>
                  <a:lnTo>
                    <a:pt x="19" y="76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46"/>
            <p:cNvSpPr/>
            <p:nvPr/>
          </p:nvSpPr>
          <p:spPr>
            <a:xfrm>
              <a:off x="6109825" y="2052325"/>
              <a:ext cx="475" cy="18650"/>
            </a:xfrm>
            <a:custGeom>
              <a:avLst/>
              <a:gdLst/>
              <a:ahLst/>
              <a:cxnLst/>
              <a:rect l="l" t="t" r="r" b="b"/>
              <a:pathLst>
                <a:path w="19" h="746" extrusionOk="0">
                  <a:moveTo>
                    <a:pt x="0" y="1"/>
                  </a:moveTo>
                  <a:lnTo>
                    <a:pt x="0" y="745"/>
                  </a:lnTo>
                  <a:lnTo>
                    <a:pt x="19" y="726"/>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46"/>
            <p:cNvSpPr/>
            <p:nvPr/>
          </p:nvSpPr>
          <p:spPr>
            <a:xfrm>
              <a:off x="6110275" y="2053250"/>
              <a:ext cx="500" cy="17250"/>
            </a:xfrm>
            <a:custGeom>
              <a:avLst/>
              <a:gdLst/>
              <a:ahLst/>
              <a:cxnLst/>
              <a:rect l="l" t="t" r="r" b="b"/>
              <a:pathLst>
                <a:path w="20" h="690" extrusionOk="0">
                  <a:moveTo>
                    <a:pt x="1" y="1"/>
                  </a:moveTo>
                  <a:lnTo>
                    <a:pt x="1" y="689"/>
                  </a:lnTo>
                  <a:lnTo>
                    <a:pt x="19" y="671"/>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46"/>
            <p:cNvSpPr/>
            <p:nvPr/>
          </p:nvSpPr>
          <p:spPr>
            <a:xfrm>
              <a:off x="6110750" y="2053725"/>
              <a:ext cx="950" cy="16300"/>
            </a:xfrm>
            <a:custGeom>
              <a:avLst/>
              <a:gdLst/>
              <a:ahLst/>
              <a:cxnLst/>
              <a:rect l="l" t="t" r="r" b="b"/>
              <a:pathLst>
                <a:path w="38" h="652" extrusionOk="0">
                  <a:moveTo>
                    <a:pt x="0" y="0"/>
                  </a:moveTo>
                  <a:lnTo>
                    <a:pt x="0" y="652"/>
                  </a:lnTo>
                  <a:lnTo>
                    <a:pt x="38" y="633"/>
                  </a:lnTo>
                  <a:lnTo>
                    <a:pt x="38"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46"/>
            <p:cNvSpPr/>
            <p:nvPr/>
          </p:nvSpPr>
          <p:spPr>
            <a:xfrm>
              <a:off x="6111675" y="2054200"/>
              <a:ext cx="500" cy="15375"/>
            </a:xfrm>
            <a:custGeom>
              <a:avLst/>
              <a:gdLst/>
              <a:ahLst/>
              <a:cxnLst/>
              <a:rect l="l" t="t" r="r" b="b"/>
              <a:pathLst>
                <a:path w="20" h="615" extrusionOk="0">
                  <a:moveTo>
                    <a:pt x="1" y="0"/>
                  </a:moveTo>
                  <a:lnTo>
                    <a:pt x="1" y="614"/>
                  </a:lnTo>
                  <a:lnTo>
                    <a:pt x="19" y="57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46"/>
            <p:cNvSpPr/>
            <p:nvPr/>
          </p:nvSpPr>
          <p:spPr>
            <a:xfrm>
              <a:off x="6112150" y="2054650"/>
              <a:ext cx="475" cy="13975"/>
            </a:xfrm>
            <a:custGeom>
              <a:avLst/>
              <a:gdLst/>
              <a:ahLst/>
              <a:cxnLst/>
              <a:rect l="l" t="t" r="r" b="b"/>
              <a:pathLst>
                <a:path w="19" h="559" extrusionOk="0">
                  <a:moveTo>
                    <a:pt x="0" y="1"/>
                  </a:moveTo>
                  <a:lnTo>
                    <a:pt x="0" y="559"/>
                  </a:lnTo>
                  <a:lnTo>
                    <a:pt x="19" y="540"/>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46"/>
            <p:cNvSpPr/>
            <p:nvPr/>
          </p:nvSpPr>
          <p:spPr>
            <a:xfrm>
              <a:off x="6112600" y="2055125"/>
              <a:ext cx="500" cy="13050"/>
            </a:xfrm>
            <a:custGeom>
              <a:avLst/>
              <a:gdLst/>
              <a:ahLst/>
              <a:cxnLst/>
              <a:rect l="l" t="t" r="r" b="b"/>
              <a:pathLst>
                <a:path w="20" h="522" extrusionOk="0">
                  <a:moveTo>
                    <a:pt x="1" y="0"/>
                  </a:moveTo>
                  <a:lnTo>
                    <a:pt x="1" y="521"/>
                  </a:lnTo>
                  <a:lnTo>
                    <a:pt x="19" y="50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46"/>
            <p:cNvSpPr/>
            <p:nvPr/>
          </p:nvSpPr>
          <p:spPr>
            <a:xfrm>
              <a:off x="6113075" y="2055575"/>
              <a:ext cx="475" cy="12125"/>
            </a:xfrm>
            <a:custGeom>
              <a:avLst/>
              <a:gdLst/>
              <a:ahLst/>
              <a:cxnLst/>
              <a:rect l="l" t="t" r="r" b="b"/>
              <a:pathLst>
                <a:path w="19" h="485" extrusionOk="0">
                  <a:moveTo>
                    <a:pt x="0" y="1"/>
                  </a:moveTo>
                  <a:lnTo>
                    <a:pt x="0" y="485"/>
                  </a:lnTo>
                  <a:lnTo>
                    <a:pt x="19" y="466"/>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46"/>
            <p:cNvSpPr/>
            <p:nvPr/>
          </p:nvSpPr>
          <p:spPr>
            <a:xfrm>
              <a:off x="6113550" y="2056525"/>
              <a:ext cx="475" cy="10725"/>
            </a:xfrm>
            <a:custGeom>
              <a:avLst/>
              <a:gdLst/>
              <a:ahLst/>
              <a:cxnLst/>
              <a:rect l="l" t="t" r="r" b="b"/>
              <a:pathLst>
                <a:path w="19" h="429" extrusionOk="0">
                  <a:moveTo>
                    <a:pt x="0" y="0"/>
                  </a:moveTo>
                  <a:lnTo>
                    <a:pt x="0" y="428"/>
                  </a:lnTo>
                  <a:lnTo>
                    <a:pt x="19" y="410"/>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46"/>
            <p:cNvSpPr/>
            <p:nvPr/>
          </p:nvSpPr>
          <p:spPr>
            <a:xfrm>
              <a:off x="6114000" y="2056975"/>
              <a:ext cx="950" cy="9800"/>
            </a:xfrm>
            <a:custGeom>
              <a:avLst/>
              <a:gdLst/>
              <a:ahLst/>
              <a:cxnLst/>
              <a:rect l="l" t="t" r="r" b="b"/>
              <a:pathLst>
                <a:path w="38" h="392" extrusionOk="0">
                  <a:moveTo>
                    <a:pt x="1" y="1"/>
                  </a:moveTo>
                  <a:lnTo>
                    <a:pt x="1" y="392"/>
                  </a:lnTo>
                  <a:lnTo>
                    <a:pt x="38" y="373"/>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46"/>
            <p:cNvSpPr/>
            <p:nvPr/>
          </p:nvSpPr>
          <p:spPr>
            <a:xfrm>
              <a:off x="6114925" y="2057450"/>
              <a:ext cx="500" cy="8850"/>
            </a:xfrm>
            <a:custGeom>
              <a:avLst/>
              <a:gdLst/>
              <a:ahLst/>
              <a:cxnLst/>
              <a:rect l="l" t="t" r="r" b="b"/>
              <a:pathLst>
                <a:path w="20" h="354" extrusionOk="0">
                  <a:moveTo>
                    <a:pt x="1" y="0"/>
                  </a:moveTo>
                  <a:lnTo>
                    <a:pt x="1" y="354"/>
                  </a:lnTo>
                  <a:lnTo>
                    <a:pt x="19" y="31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46"/>
            <p:cNvSpPr/>
            <p:nvPr/>
          </p:nvSpPr>
          <p:spPr>
            <a:xfrm>
              <a:off x="6115400" y="2057900"/>
              <a:ext cx="500" cy="7475"/>
            </a:xfrm>
            <a:custGeom>
              <a:avLst/>
              <a:gdLst/>
              <a:ahLst/>
              <a:cxnLst/>
              <a:rect l="l" t="t" r="r" b="b"/>
              <a:pathLst>
                <a:path w="20" h="299" extrusionOk="0">
                  <a:moveTo>
                    <a:pt x="0" y="1"/>
                  </a:moveTo>
                  <a:lnTo>
                    <a:pt x="0" y="299"/>
                  </a:lnTo>
                  <a:lnTo>
                    <a:pt x="19" y="28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46"/>
            <p:cNvSpPr/>
            <p:nvPr/>
          </p:nvSpPr>
          <p:spPr>
            <a:xfrm>
              <a:off x="6115875" y="2058375"/>
              <a:ext cx="475" cy="6550"/>
            </a:xfrm>
            <a:custGeom>
              <a:avLst/>
              <a:gdLst/>
              <a:ahLst/>
              <a:cxnLst/>
              <a:rect l="l" t="t" r="r" b="b"/>
              <a:pathLst>
                <a:path w="19" h="262" extrusionOk="0">
                  <a:moveTo>
                    <a:pt x="0" y="1"/>
                  </a:moveTo>
                  <a:lnTo>
                    <a:pt x="0" y="261"/>
                  </a:lnTo>
                  <a:lnTo>
                    <a:pt x="19" y="24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46"/>
            <p:cNvSpPr/>
            <p:nvPr/>
          </p:nvSpPr>
          <p:spPr>
            <a:xfrm>
              <a:off x="6116325" y="2058850"/>
              <a:ext cx="500" cy="5600"/>
            </a:xfrm>
            <a:custGeom>
              <a:avLst/>
              <a:gdLst/>
              <a:ahLst/>
              <a:cxnLst/>
              <a:rect l="l" t="t" r="r" b="b"/>
              <a:pathLst>
                <a:path w="20" h="224" extrusionOk="0">
                  <a:moveTo>
                    <a:pt x="1" y="0"/>
                  </a:moveTo>
                  <a:lnTo>
                    <a:pt x="1" y="223"/>
                  </a:lnTo>
                  <a:lnTo>
                    <a:pt x="19" y="205"/>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46"/>
            <p:cNvSpPr/>
            <p:nvPr/>
          </p:nvSpPr>
          <p:spPr>
            <a:xfrm>
              <a:off x="6116800" y="2059775"/>
              <a:ext cx="475" cy="4200"/>
            </a:xfrm>
            <a:custGeom>
              <a:avLst/>
              <a:gdLst/>
              <a:ahLst/>
              <a:cxnLst/>
              <a:rect l="l" t="t" r="r" b="b"/>
              <a:pathLst>
                <a:path w="19" h="168" extrusionOk="0">
                  <a:moveTo>
                    <a:pt x="0" y="0"/>
                  </a:moveTo>
                  <a:lnTo>
                    <a:pt x="0" y="168"/>
                  </a:lnTo>
                  <a:lnTo>
                    <a:pt x="19" y="149"/>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46"/>
            <p:cNvSpPr/>
            <p:nvPr/>
          </p:nvSpPr>
          <p:spPr>
            <a:xfrm>
              <a:off x="6117250" y="2060225"/>
              <a:ext cx="975" cy="3300"/>
            </a:xfrm>
            <a:custGeom>
              <a:avLst/>
              <a:gdLst/>
              <a:ahLst/>
              <a:cxnLst/>
              <a:rect l="l" t="t" r="r" b="b"/>
              <a:pathLst>
                <a:path w="39" h="132" extrusionOk="0">
                  <a:moveTo>
                    <a:pt x="1" y="1"/>
                  </a:moveTo>
                  <a:lnTo>
                    <a:pt x="1" y="131"/>
                  </a:lnTo>
                  <a:lnTo>
                    <a:pt x="38" y="113"/>
                  </a:lnTo>
                  <a:lnTo>
                    <a:pt x="38" y="20"/>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46"/>
            <p:cNvSpPr/>
            <p:nvPr/>
          </p:nvSpPr>
          <p:spPr>
            <a:xfrm>
              <a:off x="6118200" y="2060700"/>
              <a:ext cx="475" cy="2350"/>
            </a:xfrm>
            <a:custGeom>
              <a:avLst/>
              <a:gdLst/>
              <a:ahLst/>
              <a:cxnLst/>
              <a:rect l="l" t="t" r="r" b="b"/>
              <a:pathLst>
                <a:path w="19" h="94" extrusionOk="0">
                  <a:moveTo>
                    <a:pt x="0" y="1"/>
                  </a:moveTo>
                  <a:lnTo>
                    <a:pt x="0" y="94"/>
                  </a:lnTo>
                  <a:lnTo>
                    <a:pt x="19" y="56"/>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46"/>
            <p:cNvSpPr/>
            <p:nvPr/>
          </p:nvSpPr>
          <p:spPr>
            <a:xfrm>
              <a:off x="6118650" y="2061175"/>
              <a:ext cx="500" cy="950"/>
            </a:xfrm>
            <a:custGeom>
              <a:avLst/>
              <a:gdLst/>
              <a:ahLst/>
              <a:cxnLst/>
              <a:rect l="l" t="t" r="r" b="b"/>
              <a:pathLst>
                <a:path w="20" h="38" extrusionOk="0">
                  <a:moveTo>
                    <a:pt x="1" y="0"/>
                  </a:moveTo>
                  <a:lnTo>
                    <a:pt x="1" y="3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46"/>
            <p:cNvSpPr/>
            <p:nvPr/>
          </p:nvSpPr>
          <p:spPr>
            <a:xfrm>
              <a:off x="5774825" y="2299850"/>
              <a:ext cx="309425" cy="309425"/>
            </a:xfrm>
            <a:custGeom>
              <a:avLst/>
              <a:gdLst/>
              <a:ahLst/>
              <a:cxnLst/>
              <a:rect l="l" t="t" r="r" b="b"/>
              <a:pathLst>
                <a:path w="12377" h="12377" extrusionOk="0">
                  <a:moveTo>
                    <a:pt x="6179" y="1"/>
                  </a:moveTo>
                  <a:lnTo>
                    <a:pt x="0" y="6179"/>
                  </a:lnTo>
                  <a:lnTo>
                    <a:pt x="6179" y="12377"/>
                  </a:lnTo>
                  <a:lnTo>
                    <a:pt x="12377" y="6179"/>
                  </a:lnTo>
                  <a:lnTo>
                    <a:pt x="617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6" name="Google Shape;566;p46"/>
          <p:cNvGrpSpPr/>
          <p:nvPr/>
        </p:nvGrpSpPr>
        <p:grpSpPr>
          <a:xfrm>
            <a:off x="1147477" y="2947974"/>
            <a:ext cx="2872292" cy="2378232"/>
            <a:chOff x="2210400" y="2558550"/>
            <a:chExt cx="971025" cy="804000"/>
          </a:xfrm>
        </p:grpSpPr>
        <p:sp>
          <p:nvSpPr>
            <p:cNvPr id="567" name="Google Shape;567;p46"/>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46"/>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46"/>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46"/>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46"/>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46"/>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46"/>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46"/>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5" name="Google Shape;575;p46"/>
          <p:cNvGrpSpPr/>
          <p:nvPr/>
        </p:nvGrpSpPr>
        <p:grpSpPr>
          <a:xfrm>
            <a:off x="1392756" y="169091"/>
            <a:ext cx="849275" cy="848250"/>
            <a:chOff x="2651171" y="2397773"/>
            <a:chExt cx="2099568" cy="2097033"/>
          </a:xfrm>
        </p:grpSpPr>
        <p:sp>
          <p:nvSpPr>
            <p:cNvPr id="576" name="Google Shape;576;p46"/>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solidFill>
              <a:srgbClr val="00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46"/>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solidFill>
              <a:srgbClr val="00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78"/>
        <p:cNvGrpSpPr/>
        <p:nvPr/>
      </p:nvGrpSpPr>
      <p:grpSpPr>
        <a:xfrm>
          <a:off x="0" y="0"/>
          <a:ext cx="0" cy="0"/>
          <a:chOff x="0" y="0"/>
          <a:chExt cx="0" cy="0"/>
        </a:xfrm>
      </p:grpSpPr>
      <p:sp>
        <p:nvSpPr>
          <p:cNvPr id="579" name="Google Shape;579;p47"/>
          <p:cNvSpPr txBox="1">
            <a:spLocks noGrp="1"/>
          </p:cNvSpPr>
          <p:nvPr>
            <p:ph type="title"/>
          </p:nvPr>
        </p:nvSpPr>
        <p:spPr>
          <a:xfrm>
            <a:off x="732275" y="1210763"/>
            <a:ext cx="5067900" cy="1298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200"/>
              <a:buNone/>
              <a:defRPr sz="40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580" name="Google Shape;580;p47"/>
          <p:cNvSpPr txBox="1">
            <a:spLocks noGrp="1"/>
          </p:cNvSpPr>
          <p:nvPr>
            <p:ph type="subTitle" idx="1"/>
          </p:nvPr>
        </p:nvSpPr>
        <p:spPr>
          <a:xfrm>
            <a:off x="713225" y="2567813"/>
            <a:ext cx="5106000" cy="147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581" name="Google Shape;581;p47"/>
          <p:cNvGrpSpPr/>
          <p:nvPr/>
        </p:nvGrpSpPr>
        <p:grpSpPr>
          <a:xfrm>
            <a:off x="7407435" y="2879891"/>
            <a:ext cx="849275" cy="848250"/>
            <a:chOff x="8751122" y="1283566"/>
            <a:chExt cx="849275" cy="848250"/>
          </a:xfrm>
        </p:grpSpPr>
        <p:sp>
          <p:nvSpPr>
            <p:cNvPr id="582" name="Google Shape;582;p47"/>
            <p:cNvSpPr/>
            <p:nvPr/>
          </p:nvSpPr>
          <p:spPr>
            <a:xfrm flipH="1">
              <a:off x="8763662" y="1295866"/>
              <a:ext cx="823936" cy="823879"/>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83" name="Google Shape;583;p47"/>
            <p:cNvGrpSpPr/>
            <p:nvPr/>
          </p:nvGrpSpPr>
          <p:grpSpPr>
            <a:xfrm flipH="1">
              <a:off x="8751122" y="1283566"/>
              <a:ext cx="849275" cy="848250"/>
              <a:chOff x="2651171" y="2397773"/>
              <a:chExt cx="2099568" cy="2097033"/>
            </a:xfrm>
          </p:grpSpPr>
          <p:sp>
            <p:nvSpPr>
              <p:cNvPr id="584" name="Google Shape;584;p47"/>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47"/>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586" name="Google Shape;586;p47"/>
          <p:cNvGrpSpPr/>
          <p:nvPr/>
        </p:nvGrpSpPr>
        <p:grpSpPr>
          <a:xfrm flipH="1">
            <a:off x="5896360" y="1526509"/>
            <a:ext cx="4030417" cy="3337154"/>
            <a:chOff x="3573297" y="232872"/>
            <a:chExt cx="5470164" cy="4529254"/>
          </a:xfrm>
        </p:grpSpPr>
        <p:sp>
          <p:nvSpPr>
            <p:cNvPr id="587" name="Google Shape;587;p47"/>
            <p:cNvSpPr/>
            <p:nvPr/>
          </p:nvSpPr>
          <p:spPr>
            <a:xfrm>
              <a:off x="3969040"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47"/>
            <p:cNvSpPr/>
            <p:nvPr/>
          </p:nvSpPr>
          <p:spPr>
            <a:xfrm>
              <a:off x="3835388" y="232872"/>
              <a:ext cx="4531929" cy="4529254"/>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47"/>
            <p:cNvSpPr/>
            <p:nvPr/>
          </p:nvSpPr>
          <p:spPr>
            <a:xfrm>
              <a:off x="3704272" y="232872"/>
              <a:ext cx="4529394" cy="4529254"/>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47"/>
            <p:cNvSpPr/>
            <p:nvPr/>
          </p:nvSpPr>
          <p:spPr>
            <a:xfrm>
              <a:off x="357329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47"/>
            <p:cNvSpPr/>
            <p:nvPr/>
          </p:nvSpPr>
          <p:spPr>
            <a:xfrm>
              <a:off x="451420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47"/>
            <p:cNvSpPr/>
            <p:nvPr/>
          </p:nvSpPr>
          <p:spPr>
            <a:xfrm>
              <a:off x="4380556" y="232872"/>
              <a:ext cx="4529254" cy="4529254"/>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47"/>
            <p:cNvSpPr/>
            <p:nvPr/>
          </p:nvSpPr>
          <p:spPr>
            <a:xfrm>
              <a:off x="4249440" y="232872"/>
              <a:ext cx="4529394" cy="4529254"/>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47"/>
            <p:cNvSpPr/>
            <p:nvPr/>
          </p:nvSpPr>
          <p:spPr>
            <a:xfrm>
              <a:off x="4115789" y="232872"/>
              <a:ext cx="4531929" cy="4529254"/>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5" name="Google Shape;595;p47"/>
          <p:cNvGrpSpPr/>
          <p:nvPr/>
        </p:nvGrpSpPr>
        <p:grpSpPr>
          <a:xfrm flipH="1">
            <a:off x="6009660" y="227499"/>
            <a:ext cx="2872292" cy="2378232"/>
            <a:chOff x="2210400" y="2558550"/>
            <a:chExt cx="971025" cy="804000"/>
          </a:xfrm>
        </p:grpSpPr>
        <p:sp>
          <p:nvSpPr>
            <p:cNvPr id="596" name="Google Shape;596;p47"/>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47"/>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47"/>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47"/>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47"/>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47"/>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47"/>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47"/>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4" name="Google Shape;604;p47"/>
          <p:cNvGrpSpPr/>
          <p:nvPr/>
        </p:nvGrpSpPr>
        <p:grpSpPr>
          <a:xfrm flipH="1">
            <a:off x="7973021" y="1064981"/>
            <a:ext cx="849356" cy="703259"/>
            <a:chOff x="2210400" y="2558550"/>
            <a:chExt cx="971025" cy="804000"/>
          </a:xfrm>
        </p:grpSpPr>
        <p:sp>
          <p:nvSpPr>
            <p:cNvPr id="605" name="Google Shape;605;p47"/>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47"/>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chemeClr val="dk2"/>
                </a:gs>
                <a:gs pos="100000">
                  <a:srgbClr val="00FFF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47"/>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chemeClr val="dk2"/>
                </a:gs>
                <a:gs pos="100000">
                  <a:srgbClr val="00FFF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47"/>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47"/>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47"/>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47"/>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chemeClr val="dk2"/>
                </a:gs>
                <a:gs pos="100000">
                  <a:srgbClr val="00FFF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47"/>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chemeClr val="dk2"/>
                </a:gs>
                <a:gs pos="100000">
                  <a:srgbClr val="00FFF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3" name="Google Shape;613;p47"/>
          <p:cNvGrpSpPr/>
          <p:nvPr/>
        </p:nvGrpSpPr>
        <p:grpSpPr>
          <a:xfrm>
            <a:off x="8979722" y="1283566"/>
            <a:ext cx="849275" cy="848250"/>
            <a:chOff x="8751122" y="1283566"/>
            <a:chExt cx="849275" cy="848250"/>
          </a:xfrm>
        </p:grpSpPr>
        <p:sp>
          <p:nvSpPr>
            <p:cNvPr id="614" name="Google Shape;614;p47"/>
            <p:cNvSpPr/>
            <p:nvPr/>
          </p:nvSpPr>
          <p:spPr>
            <a:xfrm flipH="1">
              <a:off x="8763662" y="1295866"/>
              <a:ext cx="823936" cy="823879"/>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15" name="Google Shape;615;p47"/>
            <p:cNvGrpSpPr/>
            <p:nvPr/>
          </p:nvGrpSpPr>
          <p:grpSpPr>
            <a:xfrm flipH="1">
              <a:off x="8751122" y="1283566"/>
              <a:ext cx="849275" cy="848250"/>
              <a:chOff x="2651171" y="2397773"/>
              <a:chExt cx="2099568" cy="2097033"/>
            </a:xfrm>
          </p:grpSpPr>
          <p:sp>
            <p:nvSpPr>
              <p:cNvPr id="616" name="Google Shape;616;p47"/>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47"/>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618" name="Google Shape;618;p47"/>
          <p:cNvSpPr/>
          <p:nvPr/>
        </p:nvSpPr>
        <p:spPr>
          <a:xfrm flipH="1">
            <a:off x="6112238" y="3643059"/>
            <a:ext cx="1284330" cy="1284330"/>
          </a:xfrm>
          <a:custGeom>
            <a:avLst/>
            <a:gdLst/>
            <a:ahLst/>
            <a:cxnLst/>
            <a:rect l="l" t="t" r="r" b="b"/>
            <a:pathLst>
              <a:path w="12377" h="12377" extrusionOk="0">
                <a:moveTo>
                  <a:pt x="6179" y="1"/>
                </a:moveTo>
                <a:lnTo>
                  <a:pt x="0" y="6179"/>
                </a:lnTo>
                <a:lnTo>
                  <a:pt x="6179" y="12377"/>
                </a:lnTo>
                <a:lnTo>
                  <a:pt x="12376" y="6179"/>
                </a:lnTo>
                <a:lnTo>
                  <a:pt x="617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619"/>
        <p:cNvGrpSpPr/>
        <p:nvPr/>
      </p:nvGrpSpPr>
      <p:grpSpPr>
        <a:xfrm>
          <a:off x="0" y="0"/>
          <a:ext cx="0" cy="0"/>
          <a:chOff x="0" y="0"/>
          <a:chExt cx="0" cy="0"/>
        </a:xfrm>
      </p:grpSpPr>
      <p:sp>
        <p:nvSpPr>
          <p:cNvPr id="620" name="Google Shape;620;p48"/>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300"/>
              <a:buNone/>
              <a:defRPr/>
            </a:lvl1pPr>
            <a:lvl2pPr lvl="1" algn="l">
              <a:lnSpc>
                <a:spcPct val="100000"/>
              </a:lnSpc>
              <a:spcBef>
                <a:spcPts val="0"/>
              </a:spcBef>
              <a:spcAft>
                <a:spcPts val="0"/>
              </a:spcAft>
              <a:buSzPts val="3300"/>
              <a:buNone/>
              <a:defRPr/>
            </a:lvl2pPr>
            <a:lvl3pPr lvl="2" algn="l">
              <a:lnSpc>
                <a:spcPct val="100000"/>
              </a:lnSpc>
              <a:spcBef>
                <a:spcPts val="0"/>
              </a:spcBef>
              <a:spcAft>
                <a:spcPts val="0"/>
              </a:spcAft>
              <a:buSzPts val="3300"/>
              <a:buNone/>
              <a:defRPr/>
            </a:lvl3pPr>
            <a:lvl4pPr lvl="3" algn="l">
              <a:lnSpc>
                <a:spcPct val="100000"/>
              </a:lnSpc>
              <a:spcBef>
                <a:spcPts val="0"/>
              </a:spcBef>
              <a:spcAft>
                <a:spcPts val="0"/>
              </a:spcAft>
              <a:buSzPts val="3300"/>
              <a:buNone/>
              <a:defRPr/>
            </a:lvl4pPr>
            <a:lvl5pPr lvl="4" algn="l">
              <a:lnSpc>
                <a:spcPct val="100000"/>
              </a:lnSpc>
              <a:spcBef>
                <a:spcPts val="0"/>
              </a:spcBef>
              <a:spcAft>
                <a:spcPts val="0"/>
              </a:spcAft>
              <a:buSzPts val="3300"/>
              <a:buNone/>
              <a:defRPr/>
            </a:lvl5pPr>
            <a:lvl6pPr lvl="5" algn="l">
              <a:lnSpc>
                <a:spcPct val="100000"/>
              </a:lnSpc>
              <a:spcBef>
                <a:spcPts val="0"/>
              </a:spcBef>
              <a:spcAft>
                <a:spcPts val="0"/>
              </a:spcAft>
              <a:buSzPts val="3300"/>
              <a:buNone/>
              <a:defRPr/>
            </a:lvl6pPr>
            <a:lvl7pPr lvl="6" algn="l">
              <a:lnSpc>
                <a:spcPct val="100000"/>
              </a:lnSpc>
              <a:spcBef>
                <a:spcPts val="0"/>
              </a:spcBef>
              <a:spcAft>
                <a:spcPts val="0"/>
              </a:spcAft>
              <a:buSzPts val="3300"/>
              <a:buNone/>
              <a:defRPr/>
            </a:lvl7pPr>
            <a:lvl8pPr lvl="7" algn="l">
              <a:lnSpc>
                <a:spcPct val="100000"/>
              </a:lnSpc>
              <a:spcBef>
                <a:spcPts val="0"/>
              </a:spcBef>
              <a:spcAft>
                <a:spcPts val="0"/>
              </a:spcAft>
              <a:buSzPts val="3300"/>
              <a:buNone/>
              <a:defRPr/>
            </a:lvl8pPr>
            <a:lvl9pPr lvl="8" algn="l">
              <a:lnSpc>
                <a:spcPct val="100000"/>
              </a:lnSpc>
              <a:spcBef>
                <a:spcPts val="0"/>
              </a:spcBef>
              <a:spcAft>
                <a:spcPts val="0"/>
              </a:spcAft>
              <a:buSzPts val="3300"/>
              <a:buNone/>
              <a:defRPr/>
            </a:lvl9pPr>
          </a:lstStyle>
          <a:p>
            <a:endParaRPr/>
          </a:p>
        </p:txBody>
      </p:sp>
      <p:grpSp>
        <p:nvGrpSpPr>
          <p:cNvPr id="621" name="Google Shape;621;p48"/>
          <p:cNvGrpSpPr/>
          <p:nvPr/>
        </p:nvGrpSpPr>
        <p:grpSpPr>
          <a:xfrm>
            <a:off x="-1552190" y="1537709"/>
            <a:ext cx="4779359" cy="3901002"/>
            <a:chOff x="2556818" y="232872"/>
            <a:chExt cx="6486643" cy="5294519"/>
          </a:xfrm>
        </p:grpSpPr>
        <p:sp>
          <p:nvSpPr>
            <p:cNvPr id="622" name="Google Shape;622;p48"/>
            <p:cNvSpPr/>
            <p:nvPr/>
          </p:nvSpPr>
          <p:spPr>
            <a:xfrm>
              <a:off x="3969040"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48"/>
            <p:cNvSpPr/>
            <p:nvPr/>
          </p:nvSpPr>
          <p:spPr>
            <a:xfrm>
              <a:off x="3835388" y="232872"/>
              <a:ext cx="4531929" cy="4529254"/>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48"/>
            <p:cNvSpPr/>
            <p:nvPr/>
          </p:nvSpPr>
          <p:spPr>
            <a:xfrm>
              <a:off x="3704272" y="232872"/>
              <a:ext cx="4529394" cy="4529254"/>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48"/>
            <p:cNvSpPr/>
            <p:nvPr/>
          </p:nvSpPr>
          <p:spPr>
            <a:xfrm>
              <a:off x="357329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48"/>
            <p:cNvSpPr/>
            <p:nvPr/>
          </p:nvSpPr>
          <p:spPr>
            <a:xfrm>
              <a:off x="451420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48"/>
            <p:cNvSpPr/>
            <p:nvPr/>
          </p:nvSpPr>
          <p:spPr>
            <a:xfrm>
              <a:off x="4380556" y="232872"/>
              <a:ext cx="4529254" cy="4529254"/>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48"/>
            <p:cNvSpPr/>
            <p:nvPr/>
          </p:nvSpPr>
          <p:spPr>
            <a:xfrm>
              <a:off x="4249440" y="232872"/>
              <a:ext cx="4529394" cy="4529254"/>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48"/>
            <p:cNvSpPr/>
            <p:nvPr/>
          </p:nvSpPr>
          <p:spPr>
            <a:xfrm>
              <a:off x="4115789" y="232872"/>
              <a:ext cx="4531929" cy="4529254"/>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48"/>
            <p:cNvSpPr/>
            <p:nvPr/>
          </p:nvSpPr>
          <p:spPr>
            <a:xfrm>
              <a:off x="7064427" y="2439737"/>
              <a:ext cx="2817" cy="8028"/>
            </a:xfrm>
            <a:custGeom>
              <a:avLst/>
              <a:gdLst/>
              <a:ahLst/>
              <a:cxnLst/>
              <a:rect l="l" t="t" r="r" b="b"/>
              <a:pathLst>
                <a:path w="20" h="57" extrusionOk="0">
                  <a:moveTo>
                    <a:pt x="19" y="0"/>
                  </a:moveTo>
                  <a:lnTo>
                    <a:pt x="1" y="19"/>
                  </a:lnTo>
                  <a:lnTo>
                    <a:pt x="19" y="56"/>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48"/>
            <p:cNvSpPr/>
            <p:nvPr/>
          </p:nvSpPr>
          <p:spPr>
            <a:xfrm>
              <a:off x="7067102" y="2437061"/>
              <a:ext cx="5352" cy="13238"/>
            </a:xfrm>
            <a:custGeom>
              <a:avLst/>
              <a:gdLst/>
              <a:ahLst/>
              <a:cxnLst/>
              <a:rect l="l" t="t" r="r" b="b"/>
              <a:pathLst>
                <a:path w="38" h="94" extrusionOk="0">
                  <a:moveTo>
                    <a:pt x="38" y="1"/>
                  </a:moveTo>
                  <a:lnTo>
                    <a:pt x="0" y="19"/>
                  </a:lnTo>
                  <a:lnTo>
                    <a:pt x="0" y="75"/>
                  </a:lnTo>
                  <a:lnTo>
                    <a:pt x="38" y="94"/>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48"/>
            <p:cNvSpPr/>
            <p:nvPr/>
          </p:nvSpPr>
          <p:spPr>
            <a:xfrm>
              <a:off x="7072313" y="2434526"/>
              <a:ext cx="2817" cy="18449"/>
            </a:xfrm>
            <a:custGeom>
              <a:avLst/>
              <a:gdLst/>
              <a:ahLst/>
              <a:cxnLst/>
              <a:rect l="l" t="t" r="r" b="b"/>
              <a:pathLst>
                <a:path w="20" h="131" extrusionOk="0">
                  <a:moveTo>
                    <a:pt x="19" y="0"/>
                  </a:moveTo>
                  <a:lnTo>
                    <a:pt x="1" y="19"/>
                  </a:lnTo>
                  <a:lnTo>
                    <a:pt x="1" y="112"/>
                  </a:lnTo>
                  <a:lnTo>
                    <a:pt x="19" y="13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48"/>
            <p:cNvSpPr/>
            <p:nvPr/>
          </p:nvSpPr>
          <p:spPr>
            <a:xfrm>
              <a:off x="7074989" y="2431850"/>
              <a:ext cx="2676" cy="23801"/>
            </a:xfrm>
            <a:custGeom>
              <a:avLst/>
              <a:gdLst/>
              <a:ahLst/>
              <a:cxnLst/>
              <a:rect l="l" t="t" r="r" b="b"/>
              <a:pathLst>
                <a:path w="19" h="169" extrusionOk="0">
                  <a:moveTo>
                    <a:pt x="19" y="1"/>
                  </a:moveTo>
                  <a:lnTo>
                    <a:pt x="0" y="19"/>
                  </a:lnTo>
                  <a:lnTo>
                    <a:pt x="0" y="149"/>
                  </a:lnTo>
                  <a:lnTo>
                    <a:pt x="19" y="16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48"/>
            <p:cNvSpPr/>
            <p:nvPr/>
          </p:nvSpPr>
          <p:spPr>
            <a:xfrm>
              <a:off x="7077524" y="2429174"/>
              <a:ext cx="2817" cy="29012"/>
            </a:xfrm>
            <a:custGeom>
              <a:avLst/>
              <a:gdLst/>
              <a:ahLst/>
              <a:cxnLst/>
              <a:rect l="l" t="t" r="r" b="b"/>
              <a:pathLst>
                <a:path w="20" h="206" extrusionOk="0">
                  <a:moveTo>
                    <a:pt x="19" y="1"/>
                  </a:moveTo>
                  <a:lnTo>
                    <a:pt x="1" y="20"/>
                  </a:lnTo>
                  <a:lnTo>
                    <a:pt x="1" y="187"/>
                  </a:lnTo>
                  <a:lnTo>
                    <a:pt x="19" y="206"/>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48"/>
            <p:cNvSpPr/>
            <p:nvPr/>
          </p:nvSpPr>
          <p:spPr>
            <a:xfrm>
              <a:off x="7080200" y="2423963"/>
              <a:ext cx="2676" cy="36899"/>
            </a:xfrm>
            <a:custGeom>
              <a:avLst/>
              <a:gdLst/>
              <a:ahLst/>
              <a:cxnLst/>
              <a:rect l="l" t="t" r="r" b="b"/>
              <a:pathLst>
                <a:path w="19" h="262" extrusionOk="0">
                  <a:moveTo>
                    <a:pt x="19" y="1"/>
                  </a:moveTo>
                  <a:lnTo>
                    <a:pt x="0" y="38"/>
                  </a:lnTo>
                  <a:lnTo>
                    <a:pt x="0" y="243"/>
                  </a:lnTo>
                  <a:lnTo>
                    <a:pt x="19" y="26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48"/>
            <p:cNvSpPr/>
            <p:nvPr/>
          </p:nvSpPr>
          <p:spPr>
            <a:xfrm>
              <a:off x="7082735" y="2421428"/>
              <a:ext cx="2817" cy="44645"/>
            </a:xfrm>
            <a:custGeom>
              <a:avLst/>
              <a:gdLst/>
              <a:ahLst/>
              <a:cxnLst/>
              <a:rect l="l" t="t" r="r" b="b"/>
              <a:pathLst>
                <a:path w="20" h="317" extrusionOk="0">
                  <a:moveTo>
                    <a:pt x="20" y="0"/>
                  </a:moveTo>
                  <a:lnTo>
                    <a:pt x="1" y="19"/>
                  </a:lnTo>
                  <a:lnTo>
                    <a:pt x="1" y="279"/>
                  </a:lnTo>
                  <a:lnTo>
                    <a:pt x="20" y="316"/>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48"/>
            <p:cNvSpPr/>
            <p:nvPr/>
          </p:nvSpPr>
          <p:spPr>
            <a:xfrm>
              <a:off x="7085411" y="2418752"/>
              <a:ext cx="5352" cy="49996"/>
            </a:xfrm>
            <a:custGeom>
              <a:avLst/>
              <a:gdLst/>
              <a:ahLst/>
              <a:cxnLst/>
              <a:rect l="l" t="t" r="r" b="b"/>
              <a:pathLst>
                <a:path w="38" h="355" extrusionOk="0">
                  <a:moveTo>
                    <a:pt x="38" y="0"/>
                  </a:moveTo>
                  <a:lnTo>
                    <a:pt x="1" y="19"/>
                  </a:lnTo>
                  <a:lnTo>
                    <a:pt x="1" y="335"/>
                  </a:lnTo>
                  <a:lnTo>
                    <a:pt x="38" y="354"/>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48"/>
            <p:cNvSpPr/>
            <p:nvPr/>
          </p:nvSpPr>
          <p:spPr>
            <a:xfrm>
              <a:off x="7090622" y="2416076"/>
              <a:ext cx="2817" cy="55207"/>
            </a:xfrm>
            <a:custGeom>
              <a:avLst/>
              <a:gdLst/>
              <a:ahLst/>
              <a:cxnLst/>
              <a:rect l="l" t="t" r="r" b="b"/>
              <a:pathLst>
                <a:path w="20" h="392" extrusionOk="0">
                  <a:moveTo>
                    <a:pt x="19" y="1"/>
                  </a:moveTo>
                  <a:lnTo>
                    <a:pt x="1" y="19"/>
                  </a:lnTo>
                  <a:lnTo>
                    <a:pt x="1" y="373"/>
                  </a:lnTo>
                  <a:lnTo>
                    <a:pt x="19" y="392"/>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48"/>
            <p:cNvSpPr/>
            <p:nvPr/>
          </p:nvSpPr>
          <p:spPr>
            <a:xfrm>
              <a:off x="7093298" y="2413541"/>
              <a:ext cx="2817" cy="60418"/>
            </a:xfrm>
            <a:custGeom>
              <a:avLst/>
              <a:gdLst/>
              <a:ahLst/>
              <a:cxnLst/>
              <a:rect l="l" t="t" r="r" b="b"/>
              <a:pathLst>
                <a:path w="20" h="429" extrusionOk="0">
                  <a:moveTo>
                    <a:pt x="19" y="0"/>
                  </a:moveTo>
                  <a:lnTo>
                    <a:pt x="0" y="19"/>
                  </a:lnTo>
                  <a:lnTo>
                    <a:pt x="0" y="410"/>
                  </a:lnTo>
                  <a:lnTo>
                    <a:pt x="19" y="42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48"/>
            <p:cNvSpPr/>
            <p:nvPr/>
          </p:nvSpPr>
          <p:spPr>
            <a:xfrm>
              <a:off x="7095973" y="2410866"/>
              <a:ext cx="2676" cy="65629"/>
            </a:xfrm>
            <a:custGeom>
              <a:avLst/>
              <a:gdLst/>
              <a:ahLst/>
              <a:cxnLst/>
              <a:rect l="l" t="t" r="r" b="b"/>
              <a:pathLst>
                <a:path w="19" h="466" extrusionOk="0">
                  <a:moveTo>
                    <a:pt x="19" y="1"/>
                  </a:moveTo>
                  <a:lnTo>
                    <a:pt x="0" y="19"/>
                  </a:lnTo>
                  <a:lnTo>
                    <a:pt x="0" y="447"/>
                  </a:lnTo>
                  <a:lnTo>
                    <a:pt x="19" y="466"/>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48"/>
            <p:cNvSpPr/>
            <p:nvPr/>
          </p:nvSpPr>
          <p:spPr>
            <a:xfrm>
              <a:off x="7098508" y="2405655"/>
              <a:ext cx="2817" cy="73516"/>
            </a:xfrm>
            <a:custGeom>
              <a:avLst/>
              <a:gdLst/>
              <a:ahLst/>
              <a:cxnLst/>
              <a:rect l="l" t="t" r="r" b="b"/>
              <a:pathLst>
                <a:path w="20" h="522" extrusionOk="0">
                  <a:moveTo>
                    <a:pt x="19" y="0"/>
                  </a:moveTo>
                  <a:lnTo>
                    <a:pt x="1" y="38"/>
                  </a:lnTo>
                  <a:lnTo>
                    <a:pt x="1" y="503"/>
                  </a:lnTo>
                  <a:lnTo>
                    <a:pt x="19" y="52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48"/>
            <p:cNvSpPr/>
            <p:nvPr/>
          </p:nvSpPr>
          <p:spPr>
            <a:xfrm>
              <a:off x="7101184" y="2402979"/>
              <a:ext cx="2676" cy="81403"/>
            </a:xfrm>
            <a:custGeom>
              <a:avLst/>
              <a:gdLst/>
              <a:ahLst/>
              <a:cxnLst/>
              <a:rect l="l" t="t" r="r" b="b"/>
              <a:pathLst>
                <a:path w="19" h="578" extrusionOk="0">
                  <a:moveTo>
                    <a:pt x="19" y="1"/>
                  </a:moveTo>
                  <a:lnTo>
                    <a:pt x="0" y="19"/>
                  </a:lnTo>
                  <a:lnTo>
                    <a:pt x="0" y="541"/>
                  </a:lnTo>
                  <a:lnTo>
                    <a:pt x="19" y="57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48"/>
            <p:cNvSpPr/>
            <p:nvPr/>
          </p:nvSpPr>
          <p:spPr>
            <a:xfrm>
              <a:off x="7103719" y="2400444"/>
              <a:ext cx="5493" cy="86614"/>
            </a:xfrm>
            <a:custGeom>
              <a:avLst/>
              <a:gdLst/>
              <a:ahLst/>
              <a:cxnLst/>
              <a:rect l="l" t="t" r="r" b="b"/>
              <a:pathLst>
                <a:path w="39" h="615" extrusionOk="0">
                  <a:moveTo>
                    <a:pt x="38" y="0"/>
                  </a:moveTo>
                  <a:lnTo>
                    <a:pt x="1" y="19"/>
                  </a:lnTo>
                  <a:lnTo>
                    <a:pt x="1" y="596"/>
                  </a:lnTo>
                  <a:lnTo>
                    <a:pt x="38" y="614"/>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48"/>
            <p:cNvSpPr/>
            <p:nvPr/>
          </p:nvSpPr>
          <p:spPr>
            <a:xfrm>
              <a:off x="2556818" y="3784276"/>
              <a:ext cx="1743115" cy="1743115"/>
            </a:xfrm>
            <a:custGeom>
              <a:avLst/>
              <a:gdLst/>
              <a:ahLst/>
              <a:cxnLst/>
              <a:rect l="l" t="t" r="r" b="b"/>
              <a:pathLst>
                <a:path w="12377" h="12377" extrusionOk="0">
                  <a:moveTo>
                    <a:pt x="6179" y="1"/>
                  </a:moveTo>
                  <a:lnTo>
                    <a:pt x="0" y="6179"/>
                  </a:lnTo>
                  <a:lnTo>
                    <a:pt x="6179" y="12377"/>
                  </a:lnTo>
                  <a:lnTo>
                    <a:pt x="12376" y="6179"/>
                  </a:lnTo>
                  <a:lnTo>
                    <a:pt x="617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5" name="Google Shape;645;p48"/>
          <p:cNvGrpSpPr/>
          <p:nvPr/>
        </p:nvGrpSpPr>
        <p:grpSpPr>
          <a:xfrm>
            <a:off x="-127072" y="4085003"/>
            <a:ext cx="1067211" cy="1065922"/>
            <a:chOff x="2651171" y="2397773"/>
            <a:chExt cx="2099568" cy="2097033"/>
          </a:xfrm>
        </p:grpSpPr>
        <p:sp>
          <p:nvSpPr>
            <p:cNvPr id="646" name="Google Shape;646;p48"/>
            <p:cNvSpPr/>
            <p:nvPr/>
          </p:nvSpPr>
          <p:spPr>
            <a:xfrm>
              <a:off x="2682577" y="2429319"/>
              <a:ext cx="2036756" cy="2036615"/>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48"/>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48"/>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49" name="Google Shape;649;p48"/>
          <p:cNvSpPr/>
          <p:nvPr/>
        </p:nvSpPr>
        <p:spPr>
          <a:xfrm>
            <a:off x="7249668" y="4045148"/>
            <a:ext cx="572715" cy="572715"/>
          </a:xfrm>
          <a:custGeom>
            <a:avLst/>
            <a:gdLst/>
            <a:ahLst/>
            <a:cxnLst/>
            <a:rect l="l" t="t" r="r" b="b"/>
            <a:pathLst>
              <a:path w="12377" h="12377" extrusionOk="0">
                <a:moveTo>
                  <a:pt x="6179" y="0"/>
                </a:moveTo>
                <a:lnTo>
                  <a:pt x="0" y="6197"/>
                </a:lnTo>
                <a:lnTo>
                  <a:pt x="6179" y="12376"/>
                </a:lnTo>
                <a:lnTo>
                  <a:pt x="12376" y="6197"/>
                </a:lnTo>
                <a:lnTo>
                  <a:pt x="6179" y="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50" name="Google Shape;650;p48"/>
          <p:cNvGrpSpPr/>
          <p:nvPr/>
        </p:nvGrpSpPr>
        <p:grpSpPr>
          <a:xfrm>
            <a:off x="7009646" y="2171158"/>
            <a:ext cx="3966057" cy="4359080"/>
            <a:chOff x="5440750" y="1541475"/>
            <a:chExt cx="971525" cy="1067800"/>
          </a:xfrm>
        </p:grpSpPr>
        <p:sp>
          <p:nvSpPr>
            <p:cNvPr id="651" name="Google Shape;651;p48"/>
            <p:cNvSpPr/>
            <p:nvPr/>
          </p:nvSpPr>
          <p:spPr>
            <a:xfrm>
              <a:off x="5853925" y="1541475"/>
              <a:ext cx="309425" cy="309425"/>
            </a:xfrm>
            <a:custGeom>
              <a:avLst/>
              <a:gdLst/>
              <a:ahLst/>
              <a:cxnLst/>
              <a:rect l="l" t="t" r="r" b="b"/>
              <a:pathLst>
                <a:path w="12377" h="12377" extrusionOk="0">
                  <a:moveTo>
                    <a:pt x="6179" y="0"/>
                  </a:moveTo>
                  <a:lnTo>
                    <a:pt x="0" y="6197"/>
                  </a:lnTo>
                  <a:lnTo>
                    <a:pt x="6179" y="12376"/>
                  </a:lnTo>
                  <a:lnTo>
                    <a:pt x="12376" y="6197"/>
                  </a:lnTo>
                  <a:lnTo>
                    <a:pt x="6179" y="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48"/>
            <p:cNvSpPr/>
            <p:nvPr/>
          </p:nvSpPr>
          <p:spPr>
            <a:xfrm>
              <a:off x="5511025" y="1669400"/>
              <a:ext cx="804475" cy="804025"/>
            </a:xfrm>
            <a:custGeom>
              <a:avLst/>
              <a:gdLst/>
              <a:ahLst/>
              <a:cxnLst/>
              <a:rect l="l" t="t" r="r" b="b"/>
              <a:pathLst>
                <a:path w="32179" h="32161" extrusionOk="0">
                  <a:moveTo>
                    <a:pt x="447" y="16081"/>
                  </a:moveTo>
                  <a:lnTo>
                    <a:pt x="16098" y="31714"/>
                  </a:lnTo>
                  <a:lnTo>
                    <a:pt x="31731" y="16081"/>
                  </a:lnTo>
                  <a:lnTo>
                    <a:pt x="16098" y="429"/>
                  </a:lnTo>
                  <a:close/>
                  <a:moveTo>
                    <a:pt x="16098" y="32160"/>
                  </a:moveTo>
                  <a:lnTo>
                    <a:pt x="0" y="16081"/>
                  </a:lnTo>
                  <a:lnTo>
                    <a:pt x="16098"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48"/>
            <p:cNvSpPr/>
            <p:nvPr/>
          </p:nvSpPr>
          <p:spPr>
            <a:xfrm>
              <a:off x="5487750"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48"/>
            <p:cNvSpPr/>
            <p:nvPr/>
          </p:nvSpPr>
          <p:spPr>
            <a:xfrm>
              <a:off x="5464475" y="1669400"/>
              <a:ext cx="804025" cy="804025"/>
            </a:xfrm>
            <a:custGeom>
              <a:avLst/>
              <a:gdLst/>
              <a:ahLst/>
              <a:cxnLst/>
              <a:rect l="l" t="t" r="r" b="b"/>
              <a:pathLst>
                <a:path w="32161" h="32161" extrusionOk="0">
                  <a:moveTo>
                    <a:pt x="429" y="16081"/>
                  </a:moveTo>
                  <a:lnTo>
                    <a:pt x="16081" y="31714"/>
                  </a:lnTo>
                  <a:lnTo>
                    <a:pt x="31714"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48"/>
            <p:cNvSpPr/>
            <p:nvPr/>
          </p:nvSpPr>
          <p:spPr>
            <a:xfrm>
              <a:off x="5440750" y="1669400"/>
              <a:ext cx="804475" cy="804025"/>
            </a:xfrm>
            <a:custGeom>
              <a:avLst/>
              <a:gdLst/>
              <a:ahLst/>
              <a:cxnLst/>
              <a:rect l="l" t="t" r="r" b="b"/>
              <a:pathLst>
                <a:path w="32179" h="32161" extrusionOk="0">
                  <a:moveTo>
                    <a:pt x="447" y="16081"/>
                  </a:moveTo>
                  <a:lnTo>
                    <a:pt x="16081" y="31714"/>
                  </a:lnTo>
                  <a:lnTo>
                    <a:pt x="31732" y="16081"/>
                  </a:lnTo>
                  <a:lnTo>
                    <a:pt x="16081" y="429"/>
                  </a:lnTo>
                  <a:close/>
                  <a:moveTo>
                    <a:pt x="16081" y="32160"/>
                  </a:moveTo>
                  <a:lnTo>
                    <a:pt x="1" y="16081"/>
                  </a:lnTo>
                  <a:lnTo>
                    <a:pt x="16081" y="1"/>
                  </a:lnTo>
                  <a:lnTo>
                    <a:pt x="3217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48"/>
            <p:cNvSpPr/>
            <p:nvPr/>
          </p:nvSpPr>
          <p:spPr>
            <a:xfrm>
              <a:off x="5607800" y="1669400"/>
              <a:ext cx="804475" cy="804025"/>
            </a:xfrm>
            <a:custGeom>
              <a:avLst/>
              <a:gdLst/>
              <a:ahLst/>
              <a:cxnLst/>
              <a:rect l="l" t="t" r="r" b="b"/>
              <a:pathLst>
                <a:path w="32179" h="32161" extrusionOk="0">
                  <a:moveTo>
                    <a:pt x="447" y="16081"/>
                  </a:moveTo>
                  <a:lnTo>
                    <a:pt x="16080" y="31714"/>
                  </a:lnTo>
                  <a:lnTo>
                    <a:pt x="31731" y="16081"/>
                  </a:lnTo>
                  <a:lnTo>
                    <a:pt x="16080" y="429"/>
                  </a:lnTo>
                  <a:close/>
                  <a:moveTo>
                    <a:pt x="16080" y="32160"/>
                  </a:moveTo>
                  <a:lnTo>
                    <a:pt x="0" y="16081"/>
                  </a:lnTo>
                  <a:lnTo>
                    <a:pt x="16080"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48"/>
            <p:cNvSpPr/>
            <p:nvPr/>
          </p:nvSpPr>
          <p:spPr>
            <a:xfrm>
              <a:off x="5584525"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48"/>
            <p:cNvSpPr/>
            <p:nvPr/>
          </p:nvSpPr>
          <p:spPr>
            <a:xfrm>
              <a:off x="5561275" y="1669400"/>
              <a:ext cx="804000" cy="804025"/>
            </a:xfrm>
            <a:custGeom>
              <a:avLst/>
              <a:gdLst/>
              <a:ahLst/>
              <a:cxnLst/>
              <a:rect l="l" t="t" r="r" b="b"/>
              <a:pathLst>
                <a:path w="32160" h="32161" extrusionOk="0">
                  <a:moveTo>
                    <a:pt x="428" y="16081"/>
                  </a:moveTo>
                  <a:lnTo>
                    <a:pt x="16080" y="31714"/>
                  </a:lnTo>
                  <a:lnTo>
                    <a:pt x="31713" y="16081"/>
                  </a:lnTo>
                  <a:lnTo>
                    <a:pt x="16080" y="429"/>
                  </a:lnTo>
                  <a:close/>
                  <a:moveTo>
                    <a:pt x="16080" y="32160"/>
                  </a:moveTo>
                  <a:lnTo>
                    <a:pt x="0" y="16081"/>
                  </a:lnTo>
                  <a:lnTo>
                    <a:pt x="16080" y="1"/>
                  </a:lnTo>
                  <a:lnTo>
                    <a:pt x="3215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48"/>
            <p:cNvSpPr/>
            <p:nvPr/>
          </p:nvSpPr>
          <p:spPr>
            <a:xfrm>
              <a:off x="5537525" y="1669400"/>
              <a:ext cx="804025" cy="804025"/>
            </a:xfrm>
            <a:custGeom>
              <a:avLst/>
              <a:gdLst/>
              <a:ahLst/>
              <a:cxnLst/>
              <a:rect l="l" t="t" r="r" b="b"/>
              <a:pathLst>
                <a:path w="32161" h="32161" extrusionOk="0">
                  <a:moveTo>
                    <a:pt x="448" y="16081"/>
                  </a:moveTo>
                  <a:lnTo>
                    <a:pt x="16081" y="31714"/>
                  </a:lnTo>
                  <a:lnTo>
                    <a:pt x="31732"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48"/>
            <p:cNvSpPr/>
            <p:nvPr/>
          </p:nvSpPr>
          <p:spPr>
            <a:xfrm>
              <a:off x="6167975" y="2118400"/>
              <a:ext cx="150775" cy="151225"/>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48"/>
            <p:cNvSpPr/>
            <p:nvPr/>
          </p:nvSpPr>
          <p:spPr>
            <a:xfrm>
              <a:off x="6162400" y="2112825"/>
              <a:ext cx="161925" cy="161925"/>
            </a:xfrm>
            <a:custGeom>
              <a:avLst/>
              <a:gdLst/>
              <a:ahLst/>
              <a:cxnLst/>
              <a:rect l="l" t="t" r="r" b="b"/>
              <a:pathLst>
                <a:path w="6477" h="6477" extrusionOk="0">
                  <a:moveTo>
                    <a:pt x="428" y="3238"/>
                  </a:moveTo>
                  <a:lnTo>
                    <a:pt x="3238" y="6049"/>
                  </a:lnTo>
                  <a:lnTo>
                    <a:pt x="6030" y="3238"/>
                  </a:lnTo>
                  <a:lnTo>
                    <a:pt x="3238" y="447"/>
                  </a:lnTo>
                  <a:close/>
                  <a:moveTo>
                    <a:pt x="3238" y="6477"/>
                  </a:moveTo>
                  <a:lnTo>
                    <a:pt x="0" y="3238"/>
                  </a:lnTo>
                  <a:lnTo>
                    <a:pt x="3238" y="0"/>
                  </a:lnTo>
                  <a:lnTo>
                    <a:pt x="6477" y="3238"/>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48"/>
            <p:cNvSpPr/>
            <p:nvPr/>
          </p:nvSpPr>
          <p:spPr>
            <a:xfrm>
              <a:off x="6190775" y="2141200"/>
              <a:ext cx="105175" cy="105175"/>
            </a:xfrm>
            <a:custGeom>
              <a:avLst/>
              <a:gdLst/>
              <a:ahLst/>
              <a:cxnLst/>
              <a:rect l="l" t="t" r="r" b="b"/>
              <a:pathLst>
                <a:path w="4207" h="4207" extrusionOk="0">
                  <a:moveTo>
                    <a:pt x="428" y="2103"/>
                  </a:moveTo>
                  <a:lnTo>
                    <a:pt x="2103" y="3778"/>
                  </a:lnTo>
                  <a:lnTo>
                    <a:pt x="3760" y="2103"/>
                  </a:lnTo>
                  <a:lnTo>
                    <a:pt x="2103" y="447"/>
                  </a:lnTo>
                  <a:close/>
                  <a:moveTo>
                    <a:pt x="2103" y="4206"/>
                  </a:moveTo>
                  <a:lnTo>
                    <a:pt x="0" y="2103"/>
                  </a:lnTo>
                  <a:lnTo>
                    <a:pt x="2103" y="0"/>
                  </a:lnTo>
                  <a:lnTo>
                    <a:pt x="4206" y="2103"/>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48"/>
            <p:cNvSpPr/>
            <p:nvPr/>
          </p:nvSpPr>
          <p:spPr>
            <a:xfrm>
              <a:off x="5774825" y="2299850"/>
              <a:ext cx="309425" cy="309425"/>
            </a:xfrm>
            <a:custGeom>
              <a:avLst/>
              <a:gdLst/>
              <a:ahLst/>
              <a:cxnLst/>
              <a:rect l="l" t="t" r="r" b="b"/>
              <a:pathLst>
                <a:path w="12377" h="12377" extrusionOk="0">
                  <a:moveTo>
                    <a:pt x="6179" y="1"/>
                  </a:moveTo>
                  <a:lnTo>
                    <a:pt x="0" y="6179"/>
                  </a:lnTo>
                  <a:lnTo>
                    <a:pt x="6179" y="12377"/>
                  </a:lnTo>
                  <a:lnTo>
                    <a:pt x="12377" y="6179"/>
                  </a:lnTo>
                  <a:lnTo>
                    <a:pt x="6179" y="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664"/>
        <p:cNvGrpSpPr/>
        <p:nvPr/>
      </p:nvGrpSpPr>
      <p:grpSpPr>
        <a:xfrm>
          <a:off x="0" y="0"/>
          <a:ext cx="0" cy="0"/>
          <a:chOff x="0" y="0"/>
          <a:chExt cx="0" cy="0"/>
        </a:xfrm>
      </p:grpSpPr>
      <p:grpSp>
        <p:nvGrpSpPr>
          <p:cNvPr id="665" name="Google Shape;665;p49"/>
          <p:cNvGrpSpPr/>
          <p:nvPr/>
        </p:nvGrpSpPr>
        <p:grpSpPr>
          <a:xfrm>
            <a:off x="2787991" y="1287889"/>
            <a:ext cx="3563418" cy="3276021"/>
            <a:chOff x="4765450" y="2817950"/>
            <a:chExt cx="894275" cy="822150"/>
          </a:xfrm>
        </p:grpSpPr>
        <p:sp>
          <p:nvSpPr>
            <p:cNvPr id="666" name="Google Shape;666;p49"/>
            <p:cNvSpPr/>
            <p:nvPr/>
          </p:nvSpPr>
          <p:spPr>
            <a:xfrm>
              <a:off x="4837550" y="2817950"/>
              <a:ext cx="822175" cy="822150"/>
            </a:xfrm>
            <a:custGeom>
              <a:avLst/>
              <a:gdLst/>
              <a:ahLst/>
              <a:cxnLst/>
              <a:rect l="l" t="t" r="r" b="b"/>
              <a:pathLst>
                <a:path w="32887" h="32886" extrusionOk="0">
                  <a:moveTo>
                    <a:pt x="429" y="16452"/>
                  </a:moveTo>
                  <a:lnTo>
                    <a:pt x="16434" y="32458"/>
                  </a:lnTo>
                  <a:lnTo>
                    <a:pt x="32439"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49"/>
            <p:cNvSpPr/>
            <p:nvPr/>
          </p:nvSpPr>
          <p:spPr>
            <a:xfrm>
              <a:off x="4813375"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49"/>
            <p:cNvSpPr/>
            <p:nvPr/>
          </p:nvSpPr>
          <p:spPr>
            <a:xfrm>
              <a:off x="4789625" y="2817950"/>
              <a:ext cx="822175" cy="822150"/>
            </a:xfrm>
            <a:custGeom>
              <a:avLst/>
              <a:gdLst/>
              <a:ahLst/>
              <a:cxnLst/>
              <a:rect l="l" t="t" r="r" b="b"/>
              <a:pathLst>
                <a:path w="32887" h="32886" extrusionOk="0">
                  <a:moveTo>
                    <a:pt x="429" y="16452"/>
                  </a:moveTo>
                  <a:lnTo>
                    <a:pt x="16434" y="32458"/>
                  </a:lnTo>
                  <a:lnTo>
                    <a:pt x="32440"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49"/>
            <p:cNvSpPr/>
            <p:nvPr/>
          </p:nvSpPr>
          <p:spPr>
            <a:xfrm>
              <a:off x="4765450"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0" name="Google Shape;670;p49"/>
          <p:cNvGrpSpPr/>
          <p:nvPr/>
        </p:nvGrpSpPr>
        <p:grpSpPr>
          <a:xfrm>
            <a:off x="7185910" y="-217751"/>
            <a:ext cx="2872292" cy="2378232"/>
            <a:chOff x="2210400" y="2558550"/>
            <a:chExt cx="971025" cy="804000"/>
          </a:xfrm>
        </p:grpSpPr>
        <p:sp>
          <p:nvSpPr>
            <p:cNvPr id="671" name="Google Shape;671;p49"/>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49"/>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49"/>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49"/>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49"/>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49"/>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49"/>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49"/>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9" name="Google Shape;679;p49"/>
          <p:cNvGrpSpPr/>
          <p:nvPr/>
        </p:nvGrpSpPr>
        <p:grpSpPr>
          <a:xfrm flipH="1">
            <a:off x="8813326" y="-9"/>
            <a:ext cx="849275" cy="848250"/>
            <a:chOff x="8751122" y="1283566"/>
            <a:chExt cx="849275" cy="848250"/>
          </a:xfrm>
        </p:grpSpPr>
        <p:sp>
          <p:nvSpPr>
            <p:cNvPr id="680" name="Google Shape;680;p49"/>
            <p:cNvSpPr/>
            <p:nvPr/>
          </p:nvSpPr>
          <p:spPr>
            <a:xfrm flipH="1">
              <a:off x="8763662" y="1295866"/>
              <a:ext cx="823936" cy="823879"/>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81" name="Google Shape;681;p49"/>
            <p:cNvGrpSpPr/>
            <p:nvPr/>
          </p:nvGrpSpPr>
          <p:grpSpPr>
            <a:xfrm flipH="1">
              <a:off x="8751122" y="1283566"/>
              <a:ext cx="849275" cy="848250"/>
              <a:chOff x="2651171" y="2397773"/>
              <a:chExt cx="2099568" cy="2097033"/>
            </a:xfrm>
          </p:grpSpPr>
          <p:sp>
            <p:nvSpPr>
              <p:cNvPr id="682" name="Google Shape;682;p49"/>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49"/>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684" name="Google Shape;684;p49"/>
          <p:cNvGrpSpPr/>
          <p:nvPr/>
        </p:nvGrpSpPr>
        <p:grpSpPr>
          <a:xfrm>
            <a:off x="-259090" y="4167881"/>
            <a:ext cx="1142271" cy="1145681"/>
            <a:chOff x="6167975" y="2118400"/>
            <a:chExt cx="150775" cy="151225"/>
          </a:xfrm>
        </p:grpSpPr>
        <p:sp>
          <p:nvSpPr>
            <p:cNvPr id="685" name="Google Shape;685;p49"/>
            <p:cNvSpPr/>
            <p:nvPr/>
          </p:nvSpPr>
          <p:spPr>
            <a:xfrm>
              <a:off x="6167975" y="2118400"/>
              <a:ext cx="150775" cy="151225"/>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49"/>
            <p:cNvSpPr/>
            <p:nvPr/>
          </p:nvSpPr>
          <p:spPr>
            <a:xfrm>
              <a:off x="6190775" y="2141200"/>
              <a:ext cx="105175" cy="105175"/>
            </a:xfrm>
            <a:custGeom>
              <a:avLst/>
              <a:gdLst/>
              <a:ahLst/>
              <a:cxnLst/>
              <a:rect l="l" t="t" r="r" b="b"/>
              <a:pathLst>
                <a:path w="4207" h="4207" extrusionOk="0">
                  <a:moveTo>
                    <a:pt x="428" y="2103"/>
                  </a:moveTo>
                  <a:lnTo>
                    <a:pt x="2103" y="3778"/>
                  </a:lnTo>
                  <a:lnTo>
                    <a:pt x="3760" y="2103"/>
                  </a:lnTo>
                  <a:lnTo>
                    <a:pt x="2103" y="447"/>
                  </a:lnTo>
                  <a:close/>
                  <a:moveTo>
                    <a:pt x="2103" y="4206"/>
                  </a:moveTo>
                  <a:lnTo>
                    <a:pt x="0" y="2103"/>
                  </a:lnTo>
                  <a:lnTo>
                    <a:pt x="2103" y="0"/>
                  </a:lnTo>
                  <a:lnTo>
                    <a:pt x="4206" y="2103"/>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7" name="Google Shape;687;p49"/>
          <p:cNvGrpSpPr/>
          <p:nvPr/>
        </p:nvGrpSpPr>
        <p:grpSpPr>
          <a:xfrm>
            <a:off x="-269226" y="3517179"/>
            <a:ext cx="1162531" cy="1161127"/>
            <a:chOff x="2651171" y="2397773"/>
            <a:chExt cx="2099568" cy="2097033"/>
          </a:xfrm>
        </p:grpSpPr>
        <p:sp>
          <p:nvSpPr>
            <p:cNvPr id="688" name="Google Shape;688;p49"/>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49"/>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90" name="Google Shape;690;p49"/>
          <p:cNvSpPr/>
          <p:nvPr/>
        </p:nvSpPr>
        <p:spPr>
          <a:xfrm>
            <a:off x="7472262" y="127554"/>
            <a:ext cx="823936" cy="823879"/>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49"/>
          <p:cNvSpPr txBox="1">
            <a:spLocks noGrp="1"/>
          </p:cNvSpPr>
          <p:nvPr>
            <p:ph type="title"/>
          </p:nvPr>
        </p:nvSpPr>
        <p:spPr>
          <a:xfrm>
            <a:off x="883200" y="1287888"/>
            <a:ext cx="2168100" cy="5277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2500"/>
              <a:buNone/>
              <a:defRPr sz="1800">
                <a:latin typeface="Space Grotesk Medium"/>
                <a:ea typeface="Space Grotesk Medium"/>
                <a:cs typeface="Space Grotesk Medium"/>
                <a:sym typeface="Space Grotesk Medium"/>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692" name="Google Shape;692;p49"/>
          <p:cNvSpPr txBox="1">
            <a:spLocks noGrp="1"/>
          </p:cNvSpPr>
          <p:nvPr>
            <p:ph type="subTitle" idx="1"/>
          </p:nvPr>
        </p:nvSpPr>
        <p:spPr>
          <a:xfrm>
            <a:off x="883201" y="1731875"/>
            <a:ext cx="2168100" cy="484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93" name="Google Shape;693;p49"/>
          <p:cNvSpPr txBox="1">
            <a:spLocks noGrp="1"/>
          </p:cNvSpPr>
          <p:nvPr>
            <p:ph type="title" idx="2"/>
          </p:nvPr>
        </p:nvSpPr>
        <p:spPr>
          <a:xfrm>
            <a:off x="883201" y="2445568"/>
            <a:ext cx="2168100" cy="5277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2500"/>
              <a:buNone/>
              <a:defRPr sz="1800">
                <a:latin typeface="Space Grotesk Medium"/>
                <a:ea typeface="Space Grotesk Medium"/>
                <a:cs typeface="Space Grotesk Medium"/>
                <a:sym typeface="Space Grotesk Medium"/>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694" name="Google Shape;694;p49"/>
          <p:cNvSpPr txBox="1">
            <a:spLocks noGrp="1"/>
          </p:cNvSpPr>
          <p:nvPr>
            <p:ph type="subTitle" idx="3"/>
          </p:nvPr>
        </p:nvSpPr>
        <p:spPr>
          <a:xfrm>
            <a:off x="883201" y="2884841"/>
            <a:ext cx="2168100" cy="484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95" name="Google Shape;695;p49"/>
          <p:cNvSpPr txBox="1">
            <a:spLocks noGrp="1"/>
          </p:cNvSpPr>
          <p:nvPr>
            <p:ph type="title" idx="4"/>
          </p:nvPr>
        </p:nvSpPr>
        <p:spPr>
          <a:xfrm>
            <a:off x="883176" y="3577196"/>
            <a:ext cx="2168100" cy="5277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2500"/>
              <a:buNone/>
              <a:defRPr sz="1800">
                <a:latin typeface="Space Grotesk Medium"/>
                <a:ea typeface="Space Grotesk Medium"/>
                <a:cs typeface="Space Grotesk Medium"/>
                <a:sym typeface="Space Grotesk Medium"/>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696" name="Google Shape;696;p49"/>
          <p:cNvSpPr txBox="1">
            <a:spLocks noGrp="1"/>
          </p:cNvSpPr>
          <p:nvPr>
            <p:ph type="subTitle" idx="5"/>
          </p:nvPr>
        </p:nvSpPr>
        <p:spPr>
          <a:xfrm>
            <a:off x="883176" y="4020638"/>
            <a:ext cx="2168100" cy="484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97" name="Google Shape;697;p49"/>
          <p:cNvSpPr txBox="1">
            <a:spLocks noGrp="1"/>
          </p:cNvSpPr>
          <p:nvPr>
            <p:ph type="title" idx="6"/>
          </p:nvPr>
        </p:nvSpPr>
        <p:spPr>
          <a:xfrm>
            <a:off x="713225" y="539500"/>
            <a:ext cx="7717500" cy="56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300"/>
              <a:buNone/>
              <a:defRPr/>
            </a:lvl1pPr>
            <a:lvl2pPr lvl="1" algn="l">
              <a:lnSpc>
                <a:spcPct val="100000"/>
              </a:lnSpc>
              <a:spcBef>
                <a:spcPts val="0"/>
              </a:spcBef>
              <a:spcAft>
                <a:spcPts val="0"/>
              </a:spcAft>
              <a:buSzPts val="3300"/>
              <a:buNone/>
              <a:defRPr/>
            </a:lvl2pPr>
            <a:lvl3pPr lvl="2" algn="l">
              <a:lnSpc>
                <a:spcPct val="100000"/>
              </a:lnSpc>
              <a:spcBef>
                <a:spcPts val="0"/>
              </a:spcBef>
              <a:spcAft>
                <a:spcPts val="0"/>
              </a:spcAft>
              <a:buSzPts val="3300"/>
              <a:buNone/>
              <a:defRPr/>
            </a:lvl3pPr>
            <a:lvl4pPr lvl="3" algn="l">
              <a:lnSpc>
                <a:spcPct val="100000"/>
              </a:lnSpc>
              <a:spcBef>
                <a:spcPts val="0"/>
              </a:spcBef>
              <a:spcAft>
                <a:spcPts val="0"/>
              </a:spcAft>
              <a:buSzPts val="3300"/>
              <a:buNone/>
              <a:defRPr/>
            </a:lvl4pPr>
            <a:lvl5pPr lvl="4" algn="l">
              <a:lnSpc>
                <a:spcPct val="100000"/>
              </a:lnSpc>
              <a:spcBef>
                <a:spcPts val="0"/>
              </a:spcBef>
              <a:spcAft>
                <a:spcPts val="0"/>
              </a:spcAft>
              <a:buSzPts val="3300"/>
              <a:buNone/>
              <a:defRPr/>
            </a:lvl5pPr>
            <a:lvl6pPr lvl="5" algn="l">
              <a:lnSpc>
                <a:spcPct val="100000"/>
              </a:lnSpc>
              <a:spcBef>
                <a:spcPts val="0"/>
              </a:spcBef>
              <a:spcAft>
                <a:spcPts val="0"/>
              </a:spcAft>
              <a:buSzPts val="3300"/>
              <a:buNone/>
              <a:defRPr/>
            </a:lvl6pPr>
            <a:lvl7pPr lvl="6" algn="l">
              <a:lnSpc>
                <a:spcPct val="100000"/>
              </a:lnSpc>
              <a:spcBef>
                <a:spcPts val="0"/>
              </a:spcBef>
              <a:spcAft>
                <a:spcPts val="0"/>
              </a:spcAft>
              <a:buSzPts val="3300"/>
              <a:buNone/>
              <a:defRPr/>
            </a:lvl7pPr>
            <a:lvl8pPr lvl="7" algn="l">
              <a:lnSpc>
                <a:spcPct val="100000"/>
              </a:lnSpc>
              <a:spcBef>
                <a:spcPts val="0"/>
              </a:spcBef>
              <a:spcAft>
                <a:spcPts val="0"/>
              </a:spcAft>
              <a:buSzPts val="3300"/>
              <a:buNone/>
              <a:defRPr/>
            </a:lvl8pPr>
            <a:lvl9pPr lvl="8" algn="l">
              <a:lnSpc>
                <a:spcPct val="100000"/>
              </a:lnSpc>
              <a:spcBef>
                <a:spcPts val="0"/>
              </a:spcBef>
              <a:spcAft>
                <a:spcPts val="0"/>
              </a:spcAft>
              <a:buSzPts val="3300"/>
              <a:buNone/>
              <a:defRPr/>
            </a:lvl9pPr>
          </a:lstStyle>
          <a:p>
            <a:endParaRPr/>
          </a:p>
        </p:txBody>
      </p:sp>
      <p:sp>
        <p:nvSpPr>
          <p:cNvPr id="698" name="Google Shape;698;p49"/>
          <p:cNvSpPr txBox="1">
            <a:spLocks noGrp="1"/>
          </p:cNvSpPr>
          <p:nvPr>
            <p:ph type="title" idx="7"/>
          </p:nvPr>
        </p:nvSpPr>
        <p:spPr>
          <a:xfrm>
            <a:off x="6092700" y="1287888"/>
            <a:ext cx="2168100" cy="527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500"/>
              <a:buNone/>
              <a:defRPr sz="1800">
                <a:latin typeface="Space Grotesk Medium"/>
                <a:ea typeface="Space Grotesk Medium"/>
                <a:cs typeface="Space Grotesk Medium"/>
                <a:sym typeface="Space Grotesk Medium"/>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a:endParaRPr/>
          </a:p>
        </p:txBody>
      </p:sp>
      <p:sp>
        <p:nvSpPr>
          <p:cNvPr id="699" name="Google Shape;699;p49"/>
          <p:cNvSpPr txBox="1">
            <a:spLocks noGrp="1"/>
          </p:cNvSpPr>
          <p:nvPr>
            <p:ph type="subTitle" idx="8"/>
          </p:nvPr>
        </p:nvSpPr>
        <p:spPr>
          <a:xfrm>
            <a:off x="6092701" y="1731875"/>
            <a:ext cx="21681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0" name="Google Shape;700;p49"/>
          <p:cNvSpPr txBox="1">
            <a:spLocks noGrp="1"/>
          </p:cNvSpPr>
          <p:nvPr>
            <p:ph type="title" idx="9"/>
          </p:nvPr>
        </p:nvSpPr>
        <p:spPr>
          <a:xfrm>
            <a:off x="6092701" y="2445568"/>
            <a:ext cx="2168100" cy="527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500"/>
              <a:buNone/>
              <a:defRPr sz="1800">
                <a:latin typeface="Space Grotesk Medium"/>
                <a:ea typeface="Space Grotesk Medium"/>
                <a:cs typeface="Space Grotesk Medium"/>
                <a:sym typeface="Space Grotesk Medium"/>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a:endParaRPr/>
          </a:p>
        </p:txBody>
      </p:sp>
      <p:sp>
        <p:nvSpPr>
          <p:cNvPr id="701" name="Google Shape;701;p49"/>
          <p:cNvSpPr txBox="1">
            <a:spLocks noGrp="1"/>
          </p:cNvSpPr>
          <p:nvPr>
            <p:ph type="subTitle" idx="13"/>
          </p:nvPr>
        </p:nvSpPr>
        <p:spPr>
          <a:xfrm>
            <a:off x="6092701" y="2884841"/>
            <a:ext cx="21681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2" name="Google Shape;702;p49"/>
          <p:cNvSpPr txBox="1">
            <a:spLocks noGrp="1"/>
          </p:cNvSpPr>
          <p:nvPr>
            <p:ph type="title" idx="14"/>
          </p:nvPr>
        </p:nvSpPr>
        <p:spPr>
          <a:xfrm>
            <a:off x="6092676" y="3577196"/>
            <a:ext cx="2168100" cy="527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500"/>
              <a:buNone/>
              <a:defRPr sz="1800">
                <a:latin typeface="Space Grotesk Medium"/>
                <a:ea typeface="Space Grotesk Medium"/>
                <a:cs typeface="Space Grotesk Medium"/>
                <a:sym typeface="Space Grotesk Medium"/>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a:endParaRPr/>
          </a:p>
        </p:txBody>
      </p:sp>
      <p:sp>
        <p:nvSpPr>
          <p:cNvPr id="703" name="Google Shape;703;p49"/>
          <p:cNvSpPr txBox="1">
            <a:spLocks noGrp="1"/>
          </p:cNvSpPr>
          <p:nvPr>
            <p:ph type="subTitle" idx="15"/>
          </p:nvPr>
        </p:nvSpPr>
        <p:spPr>
          <a:xfrm>
            <a:off x="6092676" y="4020638"/>
            <a:ext cx="21681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4">
  <p:cSld name="TITLE_ONLY_6">
    <p:spTree>
      <p:nvGrpSpPr>
        <p:cNvPr id="1" name="Shape 704"/>
        <p:cNvGrpSpPr/>
        <p:nvPr/>
      </p:nvGrpSpPr>
      <p:grpSpPr>
        <a:xfrm>
          <a:off x="0" y="0"/>
          <a:ext cx="0" cy="0"/>
          <a:chOff x="0" y="0"/>
          <a:chExt cx="0" cy="0"/>
        </a:xfrm>
      </p:grpSpPr>
      <p:sp>
        <p:nvSpPr>
          <p:cNvPr id="705" name="Google Shape;705;p50"/>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300"/>
              <a:buNone/>
              <a:defRPr/>
            </a:lvl1pPr>
            <a:lvl2pPr lvl="1" algn="l">
              <a:lnSpc>
                <a:spcPct val="100000"/>
              </a:lnSpc>
              <a:spcBef>
                <a:spcPts val="0"/>
              </a:spcBef>
              <a:spcAft>
                <a:spcPts val="0"/>
              </a:spcAft>
              <a:buSzPts val="3300"/>
              <a:buNone/>
              <a:defRPr/>
            </a:lvl2pPr>
            <a:lvl3pPr lvl="2" algn="l">
              <a:lnSpc>
                <a:spcPct val="100000"/>
              </a:lnSpc>
              <a:spcBef>
                <a:spcPts val="0"/>
              </a:spcBef>
              <a:spcAft>
                <a:spcPts val="0"/>
              </a:spcAft>
              <a:buSzPts val="3300"/>
              <a:buNone/>
              <a:defRPr/>
            </a:lvl3pPr>
            <a:lvl4pPr lvl="3" algn="l">
              <a:lnSpc>
                <a:spcPct val="100000"/>
              </a:lnSpc>
              <a:spcBef>
                <a:spcPts val="0"/>
              </a:spcBef>
              <a:spcAft>
                <a:spcPts val="0"/>
              </a:spcAft>
              <a:buSzPts val="3300"/>
              <a:buNone/>
              <a:defRPr/>
            </a:lvl4pPr>
            <a:lvl5pPr lvl="4" algn="l">
              <a:lnSpc>
                <a:spcPct val="100000"/>
              </a:lnSpc>
              <a:spcBef>
                <a:spcPts val="0"/>
              </a:spcBef>
              <a:spcAft>
                <a:spcPts val="0"/>
              </a:spcAft>
              <a:buSzPts val="3300"/>
              <a:buNone/>
              <a:defRPr/>
            </a:lvl5pPr>
            <a:lvl6pPr lvl="5" algn="l">
              <a:lnSpc>
                <a:spcPct val="100000"/>
              </a:lnSpc>
              <a:spcBef>
                <a:spcPts val="0"/>
              </a:spcBef>
              <a:spcAft>
                <a:spcPts val="0"/>
              </a:spcAft>
              <a:buSzPts val="3300"/>
              <a:buNone/>
              <a:defRPr/>
            </a:lvl6pPr>
            <a:lvl7pPr lvl="6" algn="l">
              <a:lnSpc>
                <a:spcPct val="100000"/>
              </a:lnSpc>
              <a:spcBef>
                <a:spcPts val="0"/>
              </a:spcBef>
              <a:spcAft>
                <a:spcPts val="0"/>
              </a:spcAft>
              <a:buSzPts val="3300"/>
              <a:buNone/>
              <a:defRPr/>
            </a:lvl7pPr>
            <a:lvl8pPr lvl="7" algn="l">
              <a:lnSpc>
                <a:spcPct val="100000"/>
              </a:lnSpc>
              <a:spcBef>
                <a:spcPts val="0"/>
              </a:spcBef>
              <a:spcAft>
                <a:spcPts val="0"/>
              </a:spcAft>
              <a:buSzPts val="3300"/>
              <a:buNone/>
              <a:defRPr/>
            </a:lvl8pPr>
            <a:lvl9pPr lvl="8" algn="l">
              <a:lnSpc>
                <a:spcPct val="100000"/>
              </a:lnSpc>
              <a:spcBef>
                <a:spcPts val="0"/>
              </a:spcBef>
              <a:spcAft>
                <a:spcPts val="0"/>
              </a:spcAft>
              <a:buSzPts val="3300"/>
              <a:buNone/>
              <a:defRPr/>
            </a:lvl9pPr>
          </a:lstStyle>
          <a:p>
            <a:endParaRPr/>
          </a:p>
        </p:txBody>
      </p:sp>
      <p:grpSp>
        <p:nvGrpSpPr>
          <p:cNvPr id="706" name="Google Shape;706;p50"/>
          <p:cNvGrpSpPr/>
          <p:nvPr/>
        </p:nvGrpSpPr>
        <p:grpSpPr>
          <a:xfrm rot="10800000" flipH="1">
            <a:off x="-1801065" y="629505"/>
            <a:ext cx="4015313" cy="3884503"/>
            <a:chOff x="5440750" y="1669400"/>
            <a:chExt cx="971525" cy="939875"/>
          </a:xfrm>
        </p:grpSpPr>
        <p:sp>
          <p:nvSpPr>
            <p:cNvPr id="707" name="Google Shape;707;p50"/>
            <p:cNvSpPr/>
            <p:nvPr/>
          </p:nvSpPr>
          <p:spPr>
            <a:xfrm>
              <a:off x="5511025" y="1669400"/>
              <a:ext cx="804475" cy="804025"/>
            </a:xfrm>
            <a:custGeom>
              <a:avLst/>
              <a:gdLst/>
              <a:ahLst/>
              <a:cxnLst/>
              <a:rect l="l" t="t" r="r" b="b"/>
              <a:pathLst>
                <a:path w="32179" h="32161" extrusionOk="0">
                  <a:moveTo>
                    <a:pt x="447" y="16081"/>
                  </a:moveTo>
                  <a:lnTo>
                    <a:pt x="16098" y="31714"/>
                  </a:lnTo>
                  <a:lnTo>
                    <a:pt x="31731" y="16081"/>
                  </a:lnTo>
                  <a:lnTo>
                    <a:pt x="16098" y="429"/>
                  </a:lnTo>
                  <a:close/>
                  <a:moveTo>
                    <a:pt x="16098" y="32160"/>
                  </a:moveTo>
                  <a:lnTo>
                    <a:pt x="0" y="16081"/>
                  </a:lnTo>
                  <a:lnTo>
                    <a:pt x="16098" y="1"/>
                  </a:lnTo>
                  <a:lnTo>
                    <a:pt x="32178"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50"/>
            <p:cNvSpPr/>
            <p:nvPr/>
          </p:nvSpPr>
          <p:spPr>
            <a:xfrm>
              <a:off x="5487750"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50"/>
            <p:cNvSpPr/>
            <p:nvPr/>
          </p:nvSpPr>
          <p:spPr>
            <a:xfrm>
              <a:off x="5464475" y="1669400"/>
              <a:ext cx="804025" cy="804025"/>
            </a:xfrm>
            <a:custGeom>
              <a:avLst/>
              <a:gdLst/>
              <a:ahLst/>
              <a:cxnLst/>
              <a:rect l="l" t="t" r="r" b="b"/>
              <a:pathLst>
                <a:path w="32161" h="32161" extrusionOk="0">
                  <a:moveTo>
                    <a:pt x="429" y="16081"/>
                  </a:moveTo>
                  <a:lnTo>
                    <a:pt x="16081" y="31714"/>
                  </a:lnTo>
                  <a:lnTo>
                    <a:pt x="31714"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50"/>
            <p:cNvSpPr/>
            <p:nvPr/>
          </p:nvSpPr>
          <p:spPr>
            <a:xfrm>
              <a:off x="5440750" y="1669400"/>
              <a:ext cx="804475" cy="804025"/>
            </a:xfrm>
            <a:custGeom>
              <a:avLst/>
              <a:gdLst/>
              <a:ahLst/>
              <a:cxnLst/>
              <a:rect l="l" t="t" r="r" b="b"/>
              <a:pathLst>
                <a:path w="32179" h="32161" extrusionOk="0">
                  <a:moveTo>
                    <a:pt x="447" y="16081"/>
                  </a:moveTo>
                  <a:lnTo>
                    <a:pt x="16081" y="31714"/>
                  </a:lnTo>
                  <a:lnTo>
                    <a:pt x="31732" y="16081"/>
                  </a:lnTo>
                  <a:lnTo>
                    <a:pt x="16081" y="429"/>
                  </a:lnTo>
                  <a:close/>
                  <a:moveTo>
                    <a:pt x="16081" y="32160"/>
                  </a:moveTo>
                  <a:lnTo>
                    <a:pt x="1" y="16081"/>
                  </a:lnTo>
                  <a:lnTo>
                    <a:pt x="16081" y="1"/>
                  </a:lnTo>
                  <a:lnTo>
                    <a:pt x="32179"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50"/>
            <p:cNvSpPr/>
            <p:nvPr/>
          </p:nvSpPr>
          <p:spPr>
            <a:xfrm>
              <a:off x="5607800" y="1669400"/>
              <a:ext cx="804475" cy="804025"/>
            </a:xfrm>
            <a:custGeom>
              <a:avLst/>
              <a:gdLst/>
              <a:ahLst/>
              <a:cxnLst/>
              <a:rect l="l" t="t" r="r" b="b"/>
              <a:pathLst>
                <a:path w="32179" h="32161" extrusionOk="0">
                  <a:moveTo>
                    <a:pt x="447" y="16081"/>
                  </a:moveTo>
                  <a:lnTo>
                    <a:pt x="16080" y="31714"/>
                  </a:lnTo>
                  <a:lnTo>
                    <a:pt x="31731" y="16081"/>
                  </a:lnTo>
                  <a:lnTo>
                    <a:pt x="16080" y="429"/>
                  </a:lnTo>
                  <a:close/>
                  <a:moveTo>
                    <a:pt x="16080" y="32160"/>
                  </a:moveTo>
                  <a:lnTo>
                    <a:pt x="0" y="16081"/>
                  </a:lnTo>
                  <a:lnTo>
                    <a:pt x="16080" y="1"/>
                  </a:lnTo>
                  <a:lnTo>
                    <a:pt x="32178"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50"/>
            <p:cNvSpPr/>
            <p:nvPr/>
          </p:nvSpPr>
          <p:spPr>
            <a:xfrm>
              <a:off x="5584525"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50"/>
            <p:cNvSpPr/>
            <p:nvPr/>
          </p:nvSpPr>
          <p:spPr>
            <a:xfrm>
              <a:off x="5561275" y="1669400"/>
              <a:ext cx="804000" cy="804025"/>
            </a:xfrm>
            <a:custGeom>
              <a:avLst/>
              <a:gdLst/>
              <a:ahLst/>
              <a:cxnLst/>
              <a:rect l="l" t="t" r="r" b="b"/>
              <a:pathLst>
                <a:path w="32160" h="32161" extrusionOk="0">
                  <a:moveTo>
                    <a:pt x="428" y="16081"/>
                  </a:moveTo>
                  <a:lnTo>
                    <a:pt x="16080" y="31714"/>
                  </a:lnTo>
                  <a:lnTo>
                    <a:pt x="31713" y="16081"/>
                  </a:lnTo>
                  <a:lnTo>
                    <a:pt x="16080" y="429"/>
                  </a:lnTo>
                  <a:close/>
                  <a:moveTo>
                    <a:pt x="16080" y="32160"/>
                  </a:moveTo>
                  <a:lnTo>
                    <a:pt x="0" y="16081"/>
                  </a:lnTo>
                  <a:lnTo>
                    <a:pt x="16080" y="1"/>
                  </a:lnTo>
                  <a:lnTo>
                    <a:pt x="32159"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50"/>
            <p:cNvSpPr/>
            <p:nvPr/>
          </p:nvSpPr>
          <p:spPr>
            <a:xfrm>
              <a:off x="5537525" y="1669400"/>
              <a:ext cx="804025" cy="804025"/>
            </a:xfrm>
            <a:custGeom>
              <a:avLst/>
              <a:gdLst/>
              <a:ahLst/>
              <a:cxnLst/>
              <a:rect l="l" t="t" r="r" b="b"/>
              <a:pathLst>
                <a:path w="32161" h="32161" extrusionOk="0">
                  <a:moveTo>
                    <a:pt x="448" y="16081"/>
                  </a:moveTo>
                  <a:lnTo>
                    <a:pt x="16081" y="31714"/>
                  </a:lnTo>
                  <a:lnTo>
                    <a:pt x="31732"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50"/>
            <p:cNvSpPr/>
            <p:nvPr/>
          </p:nvSpPr>
          <p:spPr>
            <a:xfrm>
              <a:off x="6167975" y="2118400"/>
              <a:ext cx="150775" cy="151225"/>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50"/>
            <p:cNvSpPr/>
            <p:nvPr/>
          </p:nvSpPr>
          <p:spPr>
            <a:xfrm>
              <a:off x="6162400" y="2112825"/>
              <a:ext cx="161925" cy="161925"/>
            </a:xfrm>
            <a:custGeom>
              <a:avLst/>
              <a:gdLst/>
              <a:ahLst/>
              <a:cxnLst/>
              <a:rect l="l" t="t" r="r" b="b"/>
              <a:pathLst>
                <a:path w="6477" h="6477" extrusionOk="0">
                  <a:moveTo>
                    <a:pt x="428" y="3238"/>
                  </a:moveTo>
                  <a:lnTo>
                    <a:pt x="3238" y="6049"/>
                  </a:lnTo>
                  <a:lnTo>
                    <a:pt x="6030" y="3238"/>
                  </a:lnTo>
                  <a:lnTo>
                    <a:pt x="3238" y="447"/>
                  </a:lnTo>
                  <a:close/>
                  <a:moveTo>
                    <a:pt x="3238" y="6477"/>
                  </a:moveTo>
                  <a:lnTo>
                    <a:pt x="0" y="3238"/>
                  </a:lnTo>
                  <a:lnTo>
                    <a:pt x="3238" y="0"/>
                  </a:lnTo>
                  <a:lnTo>
                    <a:pt x="6477" y="3238"/>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50"/>
            <p:cNvSpPr/>
            <p:nvPr/>
          </p:nvSpPr>
          <p:spPr>
            <a:xfrm>
              <a:off x="6190775" y="2141200"/>
              <a:ext cx="105175" cy="105175"/>
            </a:xfrm>
            <a:custGeom>
              <a:avLst/>
              <a:gdLst/>
              <a:ahLst/>
              <a:cxnLst/>
              <a:rect l="l" t="t" r="r" b="b"/>
              <a:pathLst>
                <a:path w="4207" h="4207" extrusionOk="0">
                  <a:moveTo>
                    <a:pt x="428" y="2103"/>
                  </a:moveTo>
                  <a:lnTo>
                    <a:pt x="2103" y="3778"/>
                  </a:lnTo>
                  <a:lnTo>
                    <a:pt x="3760" y="2103"/>
                  </a:lnTo>
                  <a:lnTo>
                    <a:pt x="2103" y="447"/>
                  </a:lnTo>
                  <a:close/>
                  <a:moveTo>
                    <a:pt x="2103" y="4206"/>
                  </a:moveTo>
                  <a:lnTo>
                    <a:pt x="0" y="2103"/>
                  </a:lnTo>
                  <a:lnTo>
                    <a:pt x="2103" y="0"/>
                  </a:lnTo>
                  <a:lnTo>
                    <a:pt x="4206" y="2103"/>
                  </a:lnTo>
                  <a:close/>
                </a:path>
              </a:pathLst>
            </a:custGeom>
            <a:gradFill>
              <a:gsLst>
                <a:gs pos="0">
                  <a:srgbClr val="4E29AA"/>
                </a:gs>
                <a:gs pos="100000">
                  <a:srgbClr val="674EA7"/>
                </a:gs>
              </a:gsLst>
              <a:lin ang="1619866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50"/>
            <p:cNvSpPr/>
            <p:nvPr/>
          </p:nvSpPr>
          <p:spPr>
            <a:xfrm>
              <a:off x="6060950" y="2061175"/>
              <a:ext cx="500" cy="950"/>
            </a:xfrm>
            <a:custGeom>
              <a:avLst/>
              <a:gdLst/>
              <a:ahLst/>
              <a:cxnLst/>
              <a:rect l="l" t="t" r="r" b="b"/>
              <a:pathLst>
                <a:path w="20" h="38" extrusionOk="0">
                  <a:moveTo>
                    <a:pt x="20" y="0"/>
                  </a:moveTo>
                  <a:lnTo>
                    <a:pt x="1" y="19"/>
                  </a:lnTo>
                  <a:lnTo>
                    <a:pt x="20" y="37"/>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50"/>
            <p:cNvSpPr/>
            <p:nvPr/>
          </p:nvSpPr>
          <p:spPr>
            <a:xfrm>
              <a:off x="6061425" y="2060700"/>
              <a:ext cx="500" cy="2350"/>
            </a:xfrm>
            <a:custGeom>
              <a:avLst/>
              <a:gdLst/>
              <a:ahLst/>
              <a:cxnLst/>
              <a:rect l="l" t="t" r="r" b="b"/>
              <a:pathLst>
                <a:path w="20" h="94" extrusionOk="0">
                  <a:moveTo>
                    <a:pt x="19" y="1"/>
                  </a:moveTo>
                  <a:lnTo>
                    <a:pt x="1" y="19"/>
                  </a:lnTo>
                  <a:lnTo>
                    <a:pt x="1" y="56"/>
                  </a:lnTo>
                  <a:lnTo>
                    <a:pt x="19" y="94"/>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50"/>
            <p:cNvSpPr/>
            <p:nvPr/>
          </p:nvSpPr>
          <p:spPr>
            <a:xfrm>
              <a:off x="6061900" y="2060225"/>
              <a:ext cx="950" cy="3300"/>
            </a:xfrm>
            <a:custGeom>
              <a:avLst/>
              <a:gdLst/>
              <a:ahLst/>
              <a:cxnLst/>
              <a:rect l="l" t="t" r="r" b="b"/>
              <a:pathLst>
                <a:path w="38" h="132" extrusionOk="0">
                  <a:moveTo>
                    <a:pt x="37" y="1"/>
                  </a:moveTo>
                  <a:lnTo>
                    <a:pt x="0" y="20"/>
                  </a:lnTo>
                  <a:lnTo>
                    <a:pt x="0" y="113"/>
                  </a:lnTo>
                  <a:lnTo>
                    <a:pt x="37" y="131"/>
                  </a:lnTo>
                  <a:lnTo>
                    <a:pt x="37"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50"/>
            <p:cNvSpPr/>
            <p:nvPr/>
          </p:nvSpPr>
          <p:spPr>
            <a:xfrm>
              <a:off x="6062825" y="2059775"/>
              <a:ext cx="500" cy="4200"/>
            </a:xfrm>
            <a:custGeom>
              <a:avLst/>
              <a:gdLst/>
              <a:ahLst/>
              <a:cxnLst/>
              <a:rect l="l" t="t" r="r" b="b"/>
              <a:pathLst>
                <a:path w="20" h="168" extrusionOk="0">
                  <a:moveTo>
                    <a:pt x="19" y="0"/>
                  </a:moveTo>
                  <a:lnTo>
                    <a:pt x="0" y="19"/>
                  </a:lnTo>
                  <a:lnTo>
                    <a:pt x="0" y="149"/>
                  </a:lnTo>
                  <a:lnTo>
                    <a:pt x="19" y="16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50"/>
            <p:cNvSpPr/>
            <p:nvPr/>
          </p:nvSpPr>
          <p:spPr>
            <a:xfrm>
              <a:off x="6063300" y="2058850"/>
              <a:ext cx="475" cy="5600"/>
            </a:xfrm>
            <a:custGeom>
              <a:avLst/>
              <a:gdLst/>
              <a:ahLst/>
              <a:cxnLst/>
              <a:rect l="l" t="t" r="r" b="b"/>
              <a:pathLst>
                <a:path w="19" h="224" extrusionOk="0">
                  <a:moveTo>
                    <a:pt x="19" y="0"/>
                  </a:moveTo>
                  <a:lnTo>
                    <a:pt x="0" y="37"/>
                  </a:lnTo>
                  <a:lnTo>
                    <a:pt x="0" y="205"/>
                  </a:lnTo>
                  <a:lnTo>
                    <a:pt x="19" y="22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50"/>
            <p:cNvSpPr/>
            <p:nvPr/>
          </p:nvSpPr>
          <p:spPr>
            <a:xfrm>
              <a:off x="6063750" y="2058375"/>
              <a:ext cx="500" cy="6550"/>
            </a:xfrm>
            <a:custGeom>
              <a:avLst/>
              <a:gdLst/>
              <a:ahLst/>
              <a:cxnLst/>
              <a:rect l="l" t="t" r="r" b="b"/>
              <a:pathLst>
                <a:path w="20" h="262" extrusionOk="0">
                  <a:moveTo>
                    <a:pt x="19" y="1"/>
                  </a:moveTo>
                  <a:lnTo>
                    <a:pt x="1" y="19"/>
                  </a:lnTo>
                  <a:lnTo>
                    <a:pt x="1" y="242"/>
                  </a:lnTo>
                  <a:lnTo>
                    <a:pt x="19" y="26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50"/>
            <p:cNvSpPr/>
            <p:nvPr/>
          </p:nvSpPr>
          <p:spPr>
            <a:xfrm>
              <a:off x="6064225" y="2057900"/>
              <a:ext cx="475" cy="7475"/>
            </a:xfrm>
            <a:custGeom>
              <a:avLst/>
              <a:gdLst/>
              <a:ahLst/>
              <a:cxnLst/>
              <a:rect l="l" t="t" r="r" b="b"/>
              <a:pathLst>
                <a:path w="19" h="299" extrusionOk="0">
                  <a:moveTo>
                    <a:pt x="19" y="1"/>
                  </a:moveTo>
                  <a:lnTo>
                    <a:pt x="0" y="20"/>
                  </a:lnTo>
                  <a:lnTo>
                    <a:pt x="0" y="280"/>
                  </a:lnTo>
                  <a:lnTo>
                    <a:pt x="19" y="29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50"/>
            <p:cNvSpPr/>
            <p:nvPr/>
          </p:nvSpPr>
          <p:spPr>
            <a:xfrm>
              <a:off x="6064675" y="2057450"/>
              <a:ext cx="500" cy="8850"/>
            </a:xfrm>
            <a:custGeom>
              <a:avLst/>
              <a:gdLst/>
              <a:ahLst/>
              <a:cxnLst/>
              <a:rect l="l" t="t" r="r" b="b"/>
              <a:pathLst>
                <a:path w="20" h="354" extrusionOk="0">
                  <a:moveTo>
                    <a:pt x="19" y="0"/>
                  </a:moveTo>
                  <a:lnTo>
                    <a:pt x="1" y="19"/>
                  </a:lnTo>
                  <a:lnTo>
                    <a:pt x="1" y="317"/>
                  </a:lnTo>
                  <a:lnTo>
                    <a:pt x="19" y="35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50"/>
            <p:cNvSpPr/>
            <p:nvPr/>
          </p:nvSpPr>
          <p:spPr>
            <a:xfrm>
              <a:off x="6065150" y="2056975"/>
              <a:ext cx="950" cy="9800"/>
            </a:xfrm>
            <a:custGeom>
              <a:avLst/>
              <a:gdLst/>
              <a:ahLst/>
              <a:cxnLst/>
              <a:rect l="l" t="t" r="r" b="b"/>
              <a:pathLst>
                <a:path w="38" h="392" extrusionOk="0">
                  <a:moveTo>
                    <a:pt x="38" y="1"/>
                  </a:moveTo>
                  <a:lnTo>
                    <a:pt x="0" y="19"/>
                  </a:lnTo>
                  <a:lnTo>
                    <a:pt x="0" y="373"/>
                  </a:lnTo>
                  <a:lnTo>
                    <a:pt x="38" y="392"/>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50"/>
            <p:cNvSpPr/>
            <p:nvPr/>
          </p:nvSpPr>
          <p:spPr>
            <a:xfrm>
              <a:off x="6066075" y="2056525"/>
              <a:ext cx="500" cy="10725"/>
            </a:xfrm>
            <a:custGeom>
              <a:avLst/>
              <a:gdLst/>
              <a:ahLst/>
              <a:cxnLst/>
              <a:rect l="l" t="t" r="r" b="b"/>
              <a:pathLst>
                <a:path w="20" h="429" extrusionOk="0">
                  <a:moveTo>
                    <a:pt x="19" y="0"/>
                  </a:moveTo>
                  <a:lnTo>
                    <a:pt x="1" y="19"/>
                  </a:lnTo>
                  <a:lnTo>
                    <a:pt x="1" y="410"/>
                  </a:lnTo>
                  <a:lnTo>
                    <a:pt x="19" y="42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50"/>
            <p:cNvSpPr/>
            <p:nvPr/>
          </p:nvSpPr>
          <p:spPr>
            <a:xfrm>
              <a:off x="6066550" y="2055575"/>
              <a:ext cx="475" cy="12125"/>
            </a:xfrm>
            <a:custGeom>
              <a:avLst/>
              <a:gdLst/>
              <a:ahLst/>
              <a:cxnLst/>
              <a:rect l="l" t="t" r="r" b="b"/>
              <a:pathLst>
                <a:path w="19" h="485" extrusionOk="0">
                  <a:moveTo>
                    <a:pt x="19" y="1"/>
                  </a:moveTo>
                  <a:lnTo>
                    <a:pt x="0" y="38"/>
                  </a:lnTo>
                  <a:lnTo>
                    <a:pt x="0" y="466"/>
                  </a:lnTo>
                  <a:lnTo>
                    <a:pt x="19" y="48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50"/>
            <p:cNvSpPr/>
            <p:nvPr/>
          </p:nvSpPr>
          <p:spPr>
            <a:xfrm>
              <a:off x="6067000" y="2055125"/>
              <a:ext cx="500" cy="13050"/>
            </a:xfrm>
            <a:custGeom>
              <a:avLst/>
              <a:gdLst/>
              <a:ahLst/>
              <a:cxnLst/>
              <a:rect l="l" t="t" r="r" b="b"/>
              <a:pathLst>
                <a:path w="20" h="522" extrusionOk="0">
                  <a:moveTo>
                    <a:pt x="20" y="0"/>
                  </a:moveTo>
                  <a:lnTo>
                    <a:pt x="1" y="19"/>
                  </a:lnTo>
                  <a:lnTo>
                    <a:pt x="1" y="503"/>
                  </a:lnTo>
                  <a:lnTo>
                    <a:pt x="20" y="521"/>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50"/>
            <p:cNvSpPr/>
            <p:nvPr/>
          </p:nvSpPr>
          <p:spPr>
            <a:xfrm>
              <a:off x="6067475" y="2054650"/>
              <a:ext cx="500" cy="13975"/>
            </a:xfrm>
            <a:custGeom>
              <a:avLst/>
              <a:gdLst/>
              <a:ahLst/>
              <a:cxnLst/>
              <a:rect l="l" t="t" r="r" b="b"/>
              <a:pathLst>
                <a:path w="20" h="559" extrusionOk="0">
                  <a:moveTo>
                    <a:pt x="19" y="1"/>
                  </a:moveTo>
                  <a:lnTo>
                    <a:pt x="1" y="19"/>
                  </a:lnTo>
                  <a:lnTo>
                    <a:pt x="1" y="540"/>
                  </a:lnTo>
                  <a:lnTo>
                    <a:pt x="19" y="55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50"/>
            <p:cNvSpPr/>
            <p:nvPr/>
          </p:nvSpPr>
          <p:spPr>
            <a:xfrm>
              <a:off x="6067950" y="2054200"/>
              <a:ext cx="475" cy="15375"/>
            </a:xfrm>
            <a:custGeom>
              <a:avLst/>
              <a:gdLst/>
              <a:ahLst/>
              <a:cxnLst/>
              <a:rect l="l" t="t" r="r" b="b"/>
              <a:pathLst>
                <a:path w="19" h="615" extrusionOk="0">
                  <a:moveTo>
                    <a:pt x="19" y="0"/>
                  </a:moveTo>
                  <a:lnTo>
                    <a:pt x="0" y="19"/>
                  </a:lnTo>
                  <a:lnTo>
                    <a:pt x="0" y="577"/>
                  </a:lnTo>
                  <a:lnTo>
                    <a:pt x="19" y="61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50"/>
            <p:cNvSpPr/>
            <p:nvPr/>
          </p:nvSpPr>
          <p:spPr>
            <a:xfrm>
              <a:off x="6068400" y="2053725"/>
              <a:ext cx="950" cy="16300"/>
            </a:xfrm>
            <a:custGeom>
              <a:avLst/>
              <a:gdLst/>
              <a:ahLst/>
              <a:cxnLst/>
              <a:rect l="l" t="t" r="r" b="b"/>
              <a:pathLst>
                <a:path w="38" h="652" extrusionOk="0">
                  <a:moveTo>
                    <a:pt x="38" y="0"/>
                  </a:moveTo>
                  <a:lnTo>
                    <a:pt x="1" y="19"/>
                  </a:lnTo>
                  <a:lnTo>
                    <a:pt x="1" y="633"/>
                  </a:lnTo>
                  <a:lnTo>
                    <a:pt x="38" y="652"/>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50"/>
            <p:cNvSpPr/>
            <p:nvPr/>
          </p:nvSpPr>
          <p:spPr>
            <a:xfrm>
              <a:off x="6069325" y="2053250"/>
              <a:ext cx="500" cy="17250"/>
            </a:xfrm>
            <a:custGeom>
              <a:avLst/>
              <a:gdLst/>
              <a:ahLst/>
              <a:cxnLst/>
              <a:rect l="l" t="t" r="r" b="b"/>
              <a:pathLst>
                <a:path w="20" h="690" extrusionOk="0">
                  <a:moveTo>
                    <a:pt x="20" y="1"/>
                  </a:moveTo>
                  <a:lnTo>
                    <a:pt x="1" y="19"/>
                  </a:lnTo>
                  <a:lnTo>
                    <a:pt x="1" y="671"/>
                  </a:lnTo>
                  <a:lnTo>
                    <a:pt x="20" y="689"/>
                  </a:lnTo>
                  <a:lnTo>
                    <a:pt x="2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50"/>
            <p:cNvSpPr/>
            <p:nvPr/>
          </p:nvSpPr>
          <p:spPr>
            <a:xfrm>
              <a:off x="6069800" y="2052325"/>
              <a:ext cx="500" cy="18650"/>
            </a:xfrm>
            <a:custGeom>
              <a:avLst/>
              <a:gdLst/>
              <a:ahLst/>
              <a:cxnLst/>
              <a:rect l="l" t="t" r="r" b="b"/>
              <a:pathLst>
                <a:path w="20" h="746" extrusionOk="0">
                  <a:moveTo>
                    <a:pt x="19" y="1"/>
                  </a:moveTo>
                  <a:lnTo>
                    <a:pt x="1" y="38"/>
                  </a:lnTo>
                  <a:lnTo>
                    <a:pt x="1" y="726"/>
                  </a:lnTo>
                  <a:lnTo>
                    <a:pt x="19" y="74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50"/>
            <p:cNvSpPr/>
            <p:nvPr/>
          </p:nvSpPr>
          <p:spPr>
            <a:xfrm>
              <a:off x="6070275" y="2051875"/>
              <a:ext cx="475" cy="19550"/>
            </a:xfrm>
            <a:custGeom>
              <a:avLst/>
              <a:gdLst/>
              <a:ahLst/>
              <a:cxnLst/>
              <a:rect l="l" t="t" r="r" b="b"/>
              <a:pathLst>
                <a:path w="19" h="782" extrusionOk="0">
                  <a:moveTo>
                    <a:pt x="19" y="0"/>
                  </a:moveTo>
                  <a:lnTo>
                    <a:pt x="0" y="19"/>
                  </a:lnTo>
                  <a:lnTo>
                    <a:pt x="0" y="763"/>
                  </a:lnTo>
                  <a:lnTo>
                    <a:pt x="19" y="78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50"/>
            <p:cNvSpPr/>
            <p:nvPr/>
          </p:nvSpPr>
          <p:spPr>
            <a:xfrm>
              <a:off x="6070725" y="2051400"/>
              <a:ext cx="500" cy="20500"/>
            </a:xfrm>
            <a:custGeom>
              <a:avLst/>
              <a:gdLst/>
              <a:ahLst/>
              <a:cxnLst/>
              <a:rect l="l" t="t" r="r" b="b"/>
              <a:pathLst>
                <a:path w="20" h="820" extrusionOk="0">
                  <a:moveTo>
                    <a:pt x="19" y="0"/>
                  </a:moveTo>
                  <a:lnTo>
                    <a:pt x="1" y="19"/>
                  </a:lnTo>
                  <a:lnTo>
                    <a:pt x="1" y="801"/>
                  </a:lnTo>
                  <a:lnTo>
                    <a:pt x="19" y="819"/>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50"/>
            <p:cNvSpPr/>
            <p:nvPr/>
          </p:nvSpPr>
          <p:spPr>
            <a:xfrm>
              <a:off x="6071200" y="2050925"/>
              <a:ext cx="500" cy="21900"/>
            </a:xfrm>
            <a:custGeom>
              <a:avLst/>
              <a:gdLst/>
              <a:ahLst/>
              <a:cxnLst/>
              <a:rect l="l" t="t" r="r" b="b"/>
              <a:pathLst>
                <a:path w="20" h="876" extrusionOk="0">
                  <a:moveTo>
                    <a:pt x="19" y="1"/>
                  </a:moveTo>
                  <a:lnTo>
                    <a:pt x="0" y="19"/>
                  </a:lnTo>
                  <a:lnTo>
                    <a:pt x="0" y="838"/>
                  </a:lnTo>
                  <a:lnTo>
                    <a:pt x="19" y="87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50"/>
            <p:cNvSpPr/>
            <p:nvPr/>
          </p:nvSpPr>
          <p:spPr>
            <a:xfrm>
              <a:off x="6071675" y="2050475"/>
              <a:ext cx="950" cy="22825"/>
            </a:xfrm>
            <a:custGeom>
              <a:avLst/>
              <a:gdLst/>
              <a:ahLst/>
              <a:cxnLst/>
              <a:rect l="l" t="t" r="r" b="b"/>
              <a:pathLst>
                <a:path w="38" h="913" extrusionOk="0">
                  <a:moveTo>
                    <a:pt x="37" y="0"/>
                  </a:moveTo>
                  <a:lnTo>
                    <a:pt x="0" y="19"/>
                  </a:lnTo>
                  <a:lnTo>
                    <a:pt x="0" y="893"/>
                  </a:lnTo>
                  <a:lnTo>
                    <a:pt x="37" y="912"/>
                  </a:lnTo>
                  <a:lnTo>
                    <a:pt x="37"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50"/>
            <p:cNvSpPr/>
            <p:nvPr/>
          </p:nvSpPr>
          <p:spPr>
            <a:xfrm>
              <a:off x="6072600" y="2050000"/>
              <a:ext cx="475" cy="23750"/>
            </a:xfrm>
            <a:custGeom>
              <a:avLst/>
              <a:gdLst/>
              <a:ahLst/>
              <a:cxnLst/>
              <a:rect l="l" t="t" r="r" b="b"/>
              <a:pathLst>
                <a:path w="19" h="950" extrusionOk="0">
                  <a:moveTo>
                    <a:pt x="19" y="1"/>
                  </a:moveTo>
                  <a:lnTo>
                    <a:pt x="0" y="19"/>
                  </a:lnTo>
                  <a:lnTo>
                    <a:pt x="0" y="931"/>
                  </a:lnTo>
                  <a:lnTo>
                    <a:pt x="19" y="950"/>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50"/>
            <p:cNvSpPr/>
            <p:nvPr/>
          </p:nvSpPr>
          <p:spPr>
            <a:xfrm>
              <a:off x="6073050" y="2049075"/>
              <a:ext cx="500" cy="25150"/>
            </a:xfrm>
            <a:custGeom>
              <a:avLst/>
              <a:gdLst/>
              <a:ahLst/>
              <a:cxnLst/>
              <a:rect l="l" t="t" r="r" b="b"/>
              <a:pathLst>
                <a:path w="20" h="1006" extrusionOk="0">
                  <a:moveTo>
                    <a:pt x="19" y="0"/>
                  </a:moveTo>
                  <a:lnTo>
                    <a:pt x="1" y="38"/>
                  </a:lnTo>
                  <a:lnTo>
                    <a:pt x="1" y="987"/>
                  </a:lnTo>
                  <a:lnTo>
                    <a:pt x="19" y="1005"/>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50"/>
            <p:cNvSpPr/>
            <p:nvPr/>
          </p:nvSpPr>
          <p:spPr>
            <a:xfrm>
              <a:off x="6073525" y="2048600"/>
              <a:ext cx="500" cy="26075"/>
            </a:xfrm>
            <a:custGeom>
              <a:avLst/>
              <a:gdLst/>
              <a:ahLst/>
              <a:cxnLst/>
              <a:rect l="l" t="t" r="r" b="b"/>
              <a:pathLst>
                <a:path w="20" h="1043" extrusionOk="0">
                  <a:moveTo>
                    <a:pt x="19" y="1"/>
                  </a:moveTo>
                  <a:lnTo>
                    <a:pt x="0" y="19"/>
                  </a:lnTo>
                  <a:lnTo>
                    <a:pt x="0" y="1024"/>
                  </a:lnTo>
                  <a:lnTo>
                    <a:pt x="19" y="1043"/>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50"/>
            <p:cNvSpPr/>
            <p:nvPr/>
          </p:nvSpPr>
          <p:spPr>
            <a:xfrm>
              <a:off x="6074000" y="2048150"/>
              <a:ext cx="475" cy="27000"/>
            </a:xfrm>
            <a:custGeom>
              <a:avLst/>
              <a:gdLst/>
              <a:ahLst/>
              <a:cxnLst/>
              <a:rect l="l" t="t" r="r" b="b"/>
              <a:pathLst>
                <a:path w="19" h="1080" extrusionOk="0">
                  <a:moveTo>
                    <a:pt x="19" y="0"/>
                  </a:moveTo>
                  <a:lnTo>
                    <a:pt x="0" y="19"/>
                  </a:lnTo>
                  <a:lnTo>
                    <a:pt x="0" y="1061"/>
                  </a:lnTo>
                  <a:lnTo>
                    <a:pt x="19" y="108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50"/>
            <p:cNvSpPr/>
            <p:nvPr/>
          </p:nvSpPr>
          <p:spPr>
            <a:xfrm>
              <a:off x="6074450" y="2047675"/>
              <a:ext cx="500" cy="28400"/>
            </a:xfrm>
            <a:custGeom>
              <a:avLst/>
              <a:gdLst/>
              <a:ahLst/>
              <a:cxnLst/>
              <a:rect l="l" t="t" r="r" b="b"/>
              <a:pathLst>
                <a:path w="20" h="1136" extrusionOk="0">
                  <a:moveTo>
                    <a:pt x="19" y="1"/>
                  </a:moveTo>
                  <a:lnTo>
                    <a:pt x="1" y="19"/>
                  </a:lnTo>
                  <a:lnTo>
                    <a:pt x="1" y="1099"/>
                  </a:lnTo>
                  <a:lnTo>
                    <a:pt x="19" y="1136"/>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50"/>
            <p:cNvSpPr/>
            <p:nvPr/>
          </p:nvSpPr>
          <p:spPr>
            <a:xfrm>
              <a:off x="6074925" y="2047200"/>
              <a:ext cx="950" cy="29350"/>
            </a:xfrm>
            <a:custGeom>
              <a:avLst/>
              <a:gdLst/>
              <a:ahLst/>
              <a:cxnLst/>
              <a:rect l="l" t="t" r="r" b="b"/>
              <a:pathLst>
                <a:path w="38" h="1174" extrusionOk="0">
                  <a:moveTo>
                    <a:pt x="38" y="1"/>
                  </a:moveTo>
                  <a:lnTo>
                    <a:pt x="0" y="20"/>
                  </a:lnTo>
                  <a:lnTo>
                    <a:pt x="0" y="1155"/>
                  </a:lnTo>
                  <a:lnTo>
                    <a:pt x="38" y="1173"/>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50"/>
            <p:cNvSpPr/>
            <p:nvPr/>
          </p:nvSpPr>
          <p:spPr>
            <a:xfrm>
              <a:off x="6075850" y="2046750"/>
              <a:ext cx="500" cy="30250"/>
            </a:xfrm>
            <a:custGeom>
              <a:avLst/>
              <a:gdLst/>
              <a:ahLst/>
              <a:cxnLst/>
              <a:rect l="l" t="t" r="r" b="b"/>
              <a:pathLst>
                <a:path w="20" h="1210" extrusionOk="0">
                  <a:moveTo>
                    <a:pt x="19" y="0"/>
                  </a:moveTo>
                  <a:lnTo>
                    <a:pt x="1" y="19"/>
                  </a:lnTo>
                  <a:lnTo>
                    <a:pt x="1" y="1191"/>
                  </a:lnTo>
                  <a:lnTo>
                    <a:pt x="19" y="121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50"/>
            <p:cNvSpPr/>
            <p:nvPr/>
          </p:nvSpPr>
          <p:spPr>
            <a:xfrm>
              <a:off x="6076325" y="2045825"/>
              <a:ext cx="475" cy="31650"/>
            </a:xfrm>
            <a:custGeom>
              <a:avLst/>
              <a:gdLst/>
              <a:ahLst/>
              <a:cxnLst/>
              <a:rect l="l" t="t" r="r" b="b"/>
              <a:pathLst>
                <a:path w="19" h="1266" extrusionOk="0">
                  <a:moveTo>
                    <a:pt x="19" y="0"/>
                  </a:moveTo>
                  <a:lnTo>
                    <a:pt x="0" y="37"/>
                  </a:lnTo>
                  <a:lnTo>
                    <a:pt x="0" y="1247"/>
                  </a:lnTo>
                  <a:lnTo>
                    <a:pt x="19" y="1266"/>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50"/>
            <p:cNvSpPr/>
            <p:nvPr/>
          </p:nvSpPr>
          <p:spPr>
            <a:xfrm>
              <a:off x="6076775" y="2045350"/>
              <a:ext cx="500" cy="32600"/>
            </a:xfrm>
            <a:custGeom>
              <a:avLst/>
              <a:gdLst/>
              <a:ahLst/>
              <a:cxnLst/>
              <a:rect l="l" t="t" r="r" b="b"/>
              <a:pathLst>
                <a:path w="20" h="1304" extrusionOk="0">
                  <a:moveTo>
                    <a:pt x="19" y="0"/>
                  </a:moveTo>
                  <a:lnTo>
                    <a:pt x="1" y="19"/>
                  </a:lnTo>
                  <a:lnTo>
                    <a:pt x="1" y="1285"/>
                  </a:lnTo>
                  <a:lnTo>
                    <a:pt x="19" y="130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50"/>
            <p:cNvSpPr/>
            <p:nvPr/>
          </p:nvSpPr>
          <p:spPr>
            <a:xfrm>
              <a:off x="6077250" y="2044875"/>
              <a:ext cx="475" cy="33525"/>
            </a:xfrm>
            <a:custGeom>
              <a:avLst/>
              <a:gdLst/>
              <a:ahLst/>
              <a:cxnLst/>
              <a:rect l="l" t="t" r="r" b="b"/>
              <a:pathLst>
                <a:path w="19" h="1341" extrusionOk="0">
                  <a:moveTo>
                    <a:pt x="19" y="1"/>
                  </a:moveTo>
                  <a:lnTo>
                    <a:pt x="0" y="19"/>
                  </a:lnTo>
                  <a:lnTo>
                    <a:pt x="0" y="1322"/>
                  </a:lnTo>
                  <a:lnTo>
                    <a:pt x="19" y="134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50"/>
            <p:cNvSpPr/>
            <p:nvPr/>
          </p:nvSpPr>
          <p:spPr>
            <a:xfrm>
              <a:off x="6077700" y="2044425"/>
              <a:ext cx="500" cy="34925"/>
            </a:xfrm>
            <a:custGeom>
              <a:avLst/>
              <a:gdLst/>
              <a:ahLst/>
              <a:cxnLst/>
              <a:rect l="l" t="t" r="r" b="b"/>
              <a:pathLst>
                <a:path w="20" h="1397" extrusionOk="0">
                  <a:moveTo>
                    <a:pt x="20" y="0"/>
                  </a:moveTo>
                  <a:lnTo>
                    <a:pt x="1" y="19"/>
                  </a:lnTo>
                  <a:lnTo>
                    <a:pt x="1" y="1359"/>
                  </a:lnTo>
                  <a:lnTo>
                    <a:pt x="20" y="1396"/>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50"/>
            <p:cNvSpPr/>
            <p:nvPr/>
          </p:nvSpPr>
          <p:spPr>
            <a:xfrm>
              <a:off x="6078175" y="2043950"/>
              <a:ext cx="950" cy="35850"/>
            </a:xfrm>
            <a:custGeom>
              <a:avLst/>
              <a:gdLst/>
              <a:ahLst/>
              <a:cxnLst/>
              <a:rect l="l" t="t" r="r" b="b"/>
              <a:pathLst>
                <a:path w="38" h="1434" extrusionOk="0">
                  <a:moveTo>
                    <a:pt x="38" y="1"/>
                  </a:moveTo>
                  <a:lnTo>
                    <a:pt x="1" y="19"/>
                  </a:lnTo>
                  <a:lnTo>
                    <a:pt x="1" y="1415"/>
                  </a:lnTo>
                  <a:lnTo>
                    <a:pt x="38" y="1434"/>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50"/>
            <p:cNvSpPr/>
            <p:nvPr/>
          </p:nvSpPr>
          <p:spPr>
            <a:xfrm>
              <a:off x="6079100" y="2043500"/>
              <a:ext cx="500" cy="36775"/>
            </a:xfrm>
            <a:custGeom>
              <a:avLst/>
              <a:gdLst/>
              <a:ahLst/>
              <a:cxnLst/>
              <a:rect l="l" t="t" r="r" b="b"/>
              <a:pathLst>
                <a:path w="20" h="1471" extrusionOk="0">
                  <a:moveTo>
                    <a:pt x="19" y="0"/>
                  </a:moveTo>
                  <a:lnTo>
                    <a:pt x="1" y="19"/>
                  </a:lnTo>
                  <a:lnTo>
                    <a:pt x="1" y="1452"/>
                  </a:lnTo>
                  <a:lnTo>
                    <a:pt x="19" y="147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50"/>
            <p:cNvSpPr/>
            <p:nvPr/>
          </p:nvSpPr>
          <p:spPr>
            <a:xfrm>
              <a:off x="6079575" y="2042550"/>
              <a:ext cx="500" cy="38175"/>
            </a:xfrm>
            <a:custGeom>
              <a:avLst/>
              <a:gdLst/>
              <a:ahLst/>
              <a:cxnLst/>
              <a:rect l="l" t="t" r="r" b="b"/>
              <a:pathLst>
                <a:path w="20" h="1527" extrusionOk="0">
                  <a:moveTo>
                    <a:pt x="19" y="1"/>
                  </a:moveTo>
                  <a:lnTo>
                    <a:pt x="0" y="38"/>
                  </a:lnTo>
                  <a:lnTo>
                    <a:pt x="0" y="1508"/>
                  </a:lnTo>
                  <a:lnTo>
                    <a:pt x="19" y="152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50"/>
            <p:cNvSpPr/>
            <p:nvPr/>
          </p:nvSpPr>
          <p:spPr>
            <a:xfrm>
              <a:off x="6080050" y="2042100"/>
              <a:ext cx="475" cy="39100"/>
            </a:xfrm>
            <a:custGeom>
              <a:avLst/>
              <a:gdLst/>
              <a:ahLst/>
              <a:cxnLst/>
              <a:rect l="l" t="t" r="r" b="b"/>
              <a:pathLst>
                <a:path w="19" h="1564" extrusionOk="0">
                  <a:moveTo>
                    <a:pt x="19" y="0"/>
                  </a:moveTo>
                  <a:lnTo>
                    <a:pt x="0" y="19"/>
                  </a:lnTo>
                  <a:lnTo>
                    <a:pt x="0" y="1545"/>
                  </a:lnTo>
                  <a:lnTo>
                    <a:pt x="19" y="156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50"/>
            <p:cNvSpPr/>
            <p:nvPr/>
          </p:nvSpPr>
          <p:spPr>
            <a:xfrm>
              <a:off x="6080500" y="2041625"/>
              <a:ext cx="500" cy="40050"/>
            </a:xfrm>
            <a:custGeom>
              <a:avLst/>
              <a:gdLst/>
              <a:ahLst/>
              <a:cxnLst/>
              <a:rect l="l" t="t" r="r" b="b"/>
              <a:pathLst>
                <a:path w="20" h="1602" extrusionOk="0">
                  <a:moveTo>
                    <a:pt x="19" y="1"/>
                  </a:moveTo>
                  <a:lnTo>
                    <a:pt x="1" y="19"/>
                  </a:lnTo>
                  <a:lnTo>
                    <a:pt x="1" y="1582"/>
                  </a:lnTo>
                  <a:lnTo>
                    <a:pt x="19" y="160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50"/>
            <p:cNvSpPr/>
            <p:nvPr/>
          </p:nvSpPr>
          <p:spPr>
            <a:xfrm>
              <a:off x="6080975" y="2041150"/>
              <a:ext cx="475" cy="41450"/>
            </a:xfrm>
            <a:custGeom>
              <a:avLst/>
              <a:gdLst/>
              <a:ahLst/>
              <a:cxnLst/>
              <a:rect l="l" t="t" r="r" b="b"/>
              <a:pathLst>
                <a:path w="19" h="1658" extrusionOk="0">
                  <a:moveTo>
                    <a:pt x="19" y="1"/>
                  </a:moveTo>
                  <a:lnTo>
                    <a:pt x="0" y="20"/>
                  </a:lnTo>
                  <a:lnTo>
                    <a:pt x="0" y="1620"/>
                  </a:lnTo>
                  <a:lnTo>
                    <a:pt x="19" y="165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50"/>
            <p:cNvSpPr/>
            <p:nvPr/>
          </p:nvSpPr>
          <p:spPr>
            <a:xfrm>
              <a:off x="6081425" y="2040700"/>
              <a:ext cx="975" cy="42350"/>
            </a:xfrm>
            <a:custGeom>
              <a:avLst/>
              <a:gdLst/>
              <a:ahLst/>
              <a:cxnLst/>
              <a:rect l="l" t="t" r="r" b="b"/>
              <a:pathLst>
                <a:path w="39" h="1694" extrusionOk="0">
                  <a:moveTo>
                    <a:pt x="38" y="0"/>
                  </a:moveTo>
                  <a:lnTo>
                    <a:pt x="1" y="19"/>
                  </a:lnTo>
                  <a:lnTo>
                    <a:pt x="1" y="1675"/>
                  </a:lnTo>
                  <a:lnTo>
                    <a:pt x="38" y="1694"/>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50"/>
            <p:cNvSpPr/>
            <p:nvPr/>
          </p:nvSpPr>
          <p:spPr>
            <a:xfrm>
              <a:off x="6082375" y="2040225"/>
              <a:ext cx="475" cy="43300"/>
            </a:xfrm>
            <a:custGeom>
              <a:avLst/>
              <a:gdLst/>
              <a:ahLst/>
              <a:cxnLst/>
              <a:rect l="l" t="t" r="r" b="b"/>
              <a:pathLst>
                <a:path w="19" h="1732" extrusionOk="0">
                  <a:moveTo>
                    <a:pt x="19" y="1"/>
                  </a:moveTo>
                  <a:lnTo>
                    <a:pt x="0" y="19"/>
                  </a:lnTo>
                  <a:lnTo>
                    <a:pt x="0" y="1713"/>
                  </a:lnTo>
                  <a:lnTo>
                    <a:pt x="19" y="1732"/>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50"/>
            <p:cNvSpPr/>
            <p:nvPr/>
          </p:nvSpPr>
          <p:spPr>
            <a:xfrm>
              <a:off x="6082825" y="2039300"/>
              <a:ext cx="500" cy="44700"/>
            </a:xfrm>
            <a:custGeom>
              <a:avLst/>
              <a:gdLst/>
              <a:ahLst/>
              <a:cxnLst/>
              <a:rect l="l" t="t" r="r" b="b"/>
              <a:pathLst>
                <a:path w="20" h="1788" extrusionOk="0">
                  <a:moveTo>
                    <a:pt x="19" y="1"/>
                  </a:moveTo>
                  <a:lnTo>
                    <a:pt x="1" y="38"/>
                  </a:lnTo>
                  <a:lnTo>
                    <a:pt x="1" y="1769"/>
                  </a:lnTo>
                  <a:lnTo>
                    <a:pt x="19" y="178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50"/>
            <p:cNvSpPr/>
            <p:nvPr/>
          </p:nvSpPr>
          <p:spPr>
            <a:xfrm>
              <a:off x="6083300" y="2038825"/>
              <a:ext cx="475" cy="45625"/>
            </a:xfrm>
            <a:custGeom>
              <a:avLst/>
              <a:gdLst/>
              <a:ahLst/>
              <a:cxnLst/>
              <a:rect l="l" t="t" r="r" b="b"/>
              <a:pathLst>
                <a:path w="19" h="1825" extrusionOk="0">
                  <a:moveTo>
                    <a:pt x="19" y="1"/>
                  </a:moveTo>
                  <a:lnTo>
                    <a:pt x="0" y="20"/>
                  </a:lnTo>
                  <a:lnTo>
                    <a:pt x="0" y="1806"/>
                  </a:lnTo>
                  <a:lnTo>
                    <a:pt x="19" y="182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50"/>
            <p:cNvSpPr/>
            <p:nvPr/>
          </p:nvSpPr>
          <p:spPr>
            <a:xfrm>
              <a:off x="6083750" y="2038375"/>
              <a:ext cx="500" cy="46550"/>
            </a:xfrm>
            <a:custGeom>
              <a:avLst/>
              <a:gdLst/>
              <a:ahLst/>
              <a:cxnLst/>
              <a:rect l="l" t="t" r="r" b="b"/>
              <a:pathLst>
                <a:path w="20" h="1862" extrusionOk="0">
                  <a:moveTo>
                    <a:pt x="20" y="0"/>
                  </a:moveTo>
                  <a:lnTo>
                    <a:pt x="1" y="19"/>
                  </a:lnTo>
                  <a:lnTo>
                    <a:pt x="1" y="1843"/>
                  </a:lnTo>
                  <a:lnTo>
                    <a:pt x="20" y="1861"/>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50"/>
            <p:cNvSpPr/>
            <p:nvPr/>
          </p:nvSpPr>
          <p:spPr>
            <a:xfrm>
              <a:off x="6084225" y="2037900"/>
              <a:ext cx="500" cy="47950"/>
            </a:xfrm>
            <a:custGeom>
              <a:avLst/>
              <a:gdLst/>
              <a:ahLst/>
              <a:cxnLst/>
              <a:rect l="l" t="t" r="r" b="b"/>
              <a:pathLst>
                <a:path w="20" h="1918" extrusionOk="0">
                  <a:moveTo>
                    <a:pt x="19" y="1"/>
                  </a:moveTo>
                  <a:lnTo>
                    <a:pt x="1" y="19"/>
                  </a:lnTo>
                  <a:lnTo>
                    <a:pt x="1" y="1880"/>
                  </a:lnTo>
                  <a:lnTo>
                    <a:pt x="19" y="191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p50"/>
            <p:cNvSpPr/>
            <p:nvPr/>
          </p:nvSpPr>
          <p:spPr>
            <a:xfrm>
              <a:off x="6084700" y="2037450"/>
              <a:ext cx="950" cy="48875"/>
            </a:xfrm>
            <a:custGeom>
              <a:avLst/>
              <a:gdLst/>
              <a:ahLst/>
              <a:cxnLst/>
              <a:rect l="l" t="t" r="r" b="b"/>
              <a:pathLst>
                <a:path w="38" h="1955" extrusionOk="0">
                  <a:moveTo>
                    <a:pt x="37" y="0"/>
                  </a:moveTo>
                  <a:lnTo>
                    <a:pt x="0" y="19"/>
                  </a:lnTo>
                  <a:lnTo>
                    <a:pt x="0" y="1936"/>
                  </a:lnTo>
                  <a:lnTo>
                    <a:pt x="37" y="1954"/>
                  </a:lnTo>
                  <a:lnTo>
                    <a:pt x="37"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50"/>
            <p:cNvSpPr/>
            <p:nvPr/>
          </p:nvSpPr>
          <p:spPr>
            <a:xfrm>
              <a:off x="6085625" y="2036975"/>
              <a:ext cx="475" cy="49800"/>
            </a:xfrm>
            <a:custGeom>
              <a:avLst/>
              <a:gdLst/>
              <a:ahLst/>
              <a:cxnLst/>
              <a:rect l="l" t="t" r="r" b="b"/>
              <a:pathLst>
                <a:path w="19" h="1992" extrusionOk="0">
                  <a:moveTo>
                    <a:pt x="19" y="0"/>
                  </a:moveTo>
                  <a:lnTo>
                    <a:pt x="0" y="19"/>
                  </a:lnTo>
                  <a:lnTo>
                    <a:pt x="0" y="1973"/>
                  </a:lnTo>
                  <a:lnTo>
                    <a:pt x="19" y="199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50"/>
            <p:cNvSpPr/>
            <p:nvPr/>
          </p:nvSpPr>
          <p:spPr>
            <a:xfrm>
              <a:off x="6086075" y="2036050"/>
              <a:ext cx="500" cy="51200"/>
            </a:xfrm>
            <a:custGeom>
              <a:avLst/>
              <a:gdLst/>
              <a:ahLst/>
              <a:cxnLst/>
              <a:rect l="l" t="t" r="r" b="b"/>
              <a:pathLst>
                <a:path w="20" h="2048" extrusionOk="0">
                  <a:moveTo>
                    <a:pt x="20" y="0"/>
                  </a:moveTo>
                  <a:lnTo>
                    <a:pt x="1" y="37"/>
                  </a:lnTo>
                  <a:lnTo>
                    <a:pt x="1" y="2029"/>
                  </a:lnTo>
                  <a:lnTo>
                    <a:pt x="20" y="2047"/>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50"/>
            <p:cNvSpPr/>
            <p:nvPr/>
          </p:nvSpPr>
          <p:spPr>
            <a:xfrm>
              <a:off x="6086550" y="2035575"/>
              <a:ext cx="500" cy="52150"/>
            </a:xfrm>
            <a:custGeom>
              <a:avLst/>
              <a:gdLst/>
              <a:ahLst/>
              <a:cxnLst/>
              <a:rect l="l" t="t" r="r" b="b"/>
              <a:pathLst>
                <a:path w="20" h="2086" extrusionOk="0">
                  <a:moveTo>
                    <a:pt x="19" y="1"/>
                  </a:moveTo>
                  <a:lnTo>
                    <a:pt x="1" y="19"/>
                  </a:lnTo>
                  <a:lnTo>
                    <a:pt x="1" y="2066"/>
                  </a:lnTo>
                  <a:lnTo>
                    <a:pt x="19" y="208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50"/>
            <p:cNvSpPr/>
            <p:nvPr/>
          </p:nvSpPr>
          <p:spPr>
            <a:xfrm>
              <a:off x="6087025" y="2035125"/>
              <a:ext cx="475" cy="53050"/>
            </a:xfrm>
            <a:custGeom>
              <a:avLst/>
              <a:gdLst/>
              <a:ahLst/>
              <a:cxnLst/>
              <a:rect l="l" t="t" r="r" b="b"/>
              <a:pathLst>
                <a:path w="19" h="2122" extrusionOk="0">
                  <a:moveTo>
                    <a:pt x="19" y="0"/>
                  </a:moveTo>
                  <a:lnTo>
                    <a:pt x="0" y="19"/>
                  </a:lnTo>
                  <a:lnTo>
                    <a:pt x="0" y="2103"/>
                  </a:lnTo>
                  <a:lnTo>
                    <a:pt x="19" y="212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50"/>
            <p:cNvSpPr/>
            <p:nvPr/>
          </p:nvSpPr>
          <p:spPr>
            <a:xfrm>
              <a:off x="6087475" y="2034650"/>
              <a:ext cx="500" cy="54450"/>
            </a:xfrm>
            <a:custGeom>
              <a:avLst/>
              <a:gdLst/>
              <a:ahLst/>
              <a:cxnLst/>
              <a:rect l="l" t="t" r="r" b="b"/>
              <a:pathLst>
                <a:path w="20" h="2178" extrusionOk="0">
                  <a:moveTo>
                    <a:pt x="19" y="0"/>
                  </a:moveTo>
                  <a:lnTo>
                    <a:pt x="1" y="19"/>
                  </a:lnTo>
                  <a:lnTo>
                    <a:pt x="1" y="2141"/>
                  </a:lnTo>
                  <a:lnTo>
                    <a:pt x="19" y="217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50"/>
            <p:cNvSpPr/>
            <p:nvPr/>
          </p:nvSpPr>
          <p:spPr>
            <a:xfrm>
              <a:off x="6087950" y="2034175"/>
              <a:ext cx="950" cy="55400"/>
            </a:xfrm>
            <a:custGeom>
              <a:avLst/>
              <a:gdLst/>
              <a:ahLst/>
              <a:cxnLst/>
              <a:rect l="l" t="t" r="r" b="b"/>
              <a:pathLst>
                <a:path w="38" h="2216" extrusionOk="0">
                  <a:moveTo>
                    <a:pt x="38" y="1"/>
                  </a:moveTo>
                  <a:lnTo>
                    <a:pt x="0" y="19"/>
                  </a:lnTo>
                  <a:lnTo>
                    <a:pt x="0" y="2197"/>
                  </a:lnTo>
                  <a:lnTo>
                    <a:pt x="38" y="2215"/>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50"/>
            <p:cNvSpPr/>
            <p:nvPr/>
          </p:nvSpPr>
          <p:spPr>
            <a:xfrm>
              <a:off x="6088875" y="2033725"/>
              <a:ext cx="500" cy="56325"/>
            </a:xfrm>
            <a:custGeom>
              <a:avLst/>
              <a:gdLst/>
              <a:ahLst/>
              <a:cxnLst/>
              <a:rect l="l" t="t" r="r" b="b"/>
              <a:pathLst>
                <a:path w="20" h="2253" extrusionOk="0">
                  <a:moveTo>
                    <a:pt x="19" y="0"/>
                  </a:moveTo>
                  <a:lnTo>
                    <a:pt x="1" y="19"/>
                  </a:lnTo>
                  <a:lnTo>
                    <a:pt x="1" y="2233"/>
                  </a:lnTo>
                  <a:lnTo>
                    <a:pt x="19" y="225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50"/>
            <p:cNvSpPr/>
            <p:nvPr/>
          </p:nvSpPr>
          <p:spPr>
            <a:xfrm>
              <a:off x="6089350" y="2032775"/>
              <a:ext cx="475" cy="57725"/>
            </a:xfrm>
            <a:custGeom>
              <a:avLst/>
              <a:gdLst/>
              <a:ahLst/>
              <a:cxnLst/>
              <a:rect l="l" t="t" r="r" b="b"/>
              <a:pathLst>
                <a:path w="19" h="2309" extrusionOk="0">
                  <a:moveTo>
                    <a:pt x="19" y="1"/>
                  </a:moveTo>
                  <a:lnTo>
                    <a:pt x="0" y="38"/>
                  </a:lnTo>
                  <a:lnTo>
                    <a:pt x="0" y="2290"/>
                  </a:lnTo>
                  <a:lnTo>
                    <a:pt x="19" y="230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50"/>
            <p:cNvSpPr/>
            <p:nvPr/>
          </p:nvSpPr>
          <p:spPr>
            <a:xfrm>
              <a:off x="6089800" y="2032775"/>
              <a:ext cx="500" cy="58200"/>
            </a:xfrm>
            <a:custGeom>
              <a:avLst/>
              <a:gdLst/>
              <a:ahLst/>
              <a:cxnLst/>
              <a:rect l="l" t="t" r="r" b="b"/>
              <a:pathLst>
                <a:path w="20" h="2328" extrusionOk="0">
                  <a:moveTo>
                    <a:pt x="1" y="1"/>
                  </a:moveTo>
                  <a:lnTo>
                    <a:pt x="1" y="2309"/>
                  </a:lnTo>
                  <a:lnTo>
                    <a:pt x="19" y="2327"/>
                  </a:lnTo>
                  <a:lnTo>
                    <a:pt x="19" y="230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50"/>
            <p:cNvSpPr/>
            <p:nvPr/>
          </p:nvSpPr>
          <p:spPr>
            <a:xfrm>
              <a:off x="6090275" y="2032775"/>
              <a:ext cx="500" cy="57725"/>
            </a:xfrm>
            <a:custGeom>
              <a:avLst/>
              <a:gdLst/>
              <a:ahLst/>
              <a:cxnLst/>
              <a:rect l="l" t="t" r="r" b="b"/>
              <a:pathLst>
                <a:path w="20" h="2309" extrusionOk="0">
                  <a:moveTo>
                    <a:pt x="0" y="1"/>
                  </a:moveTo>
                  <a:lnTo>
                    <a:pt x="0" y="2309"/>
                  </a:lnTo>
                  <a:lnTo>
                    <a:pt x="19" y="229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50"/>
            <p:cNvSpPr/>
            <p:nvPr/>
          </p:nvSpPr>
          <p:spPr>
            <a:xfrm>
              <a:off x="6090750" y="2033250"/>
              <a:ext cx="475" cy="56800"/>
            </a:xfrm>
            <a:custGeom>
              <a:avLst/>
              <a:gdLst/>
              <a:ahLst/>
              <a:cxnLst/>
              <a:rect l="l" t="t" r="r" b="b"/>
              <a:pathLst>
                <a:path w="19" h="2272" extrusionOk="0">
                  <a:moveTo>
                    <a:pt x="0" y="1"/>
                  </a:moveTo>
                  <a:lnTo>
                    <a:pt x="0" y="2271"/>
                  </a:lnTo>
                  <a:lnTo>
                    <a:pt x="19" y="2252"/>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50"/>
            <p:cNvSpPr/>
            <p:nvPr/>
          </p:nvSpPr>
          <p:spPr>
            <a:xfrm>
              <a:off x="6091200" y="2034175"/>
              <a:ext cx="950" cy="55400"/>
            </a:xfrm>
            <a:custGeom>
              <a:avLst/>
              <a:gdLst/>
              <a:ahLst/>
              <a:cxnLst/>
              <a:rect l="l" t="t" r="r" b="b"/>
              <a:pathLst>
                <a:path w="38" h="2216" extrusionOk="0">
                  <a:moveTo>
                    <a:pt x="1" y="1"/>
                  </a:moveTo>
                  <a:lnTo>
                    <a:pt x="1" y="2215"/>
                  </a:lnTo>
                  <a:lnTo>
                    <a:pt x="38" y="2197"/>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50"/>
            <p:cNvSpPr/>
            <p:nvPr/>
          </p:nvSpPr>
          <p:spPr>
            <a:xfrm>
              <a:off x="6092125" y="2034650"/>
              <a:ext cx="500" cy="54450"/>
            </a:xfrm>
            <a:custGeom>
              <a:avLst/>
              <a:gdLst/>
              <a:ahLst/>
              <a:cxnLst/>
              <a:rect l="l" t="t" r="r" b="b"/>
              <a:pathLst>
                <a:path w="20" h="2178" extrusionOk="0">
                  <a:moveTo>
                    <a:pt x="1" y="0"/>
                  </a:moveTo>
                  <a:lnTo>
                    <a:pt x="1" y="2178"/>
                  </a:lnTo>
                  <a:lnTo>
                    <a:pt x="20" y="2141"/>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50"/>
            <p:cNvSpPr/>
            <p:nvPr/>
          </p:nvSpPr>
          <p:spPr>
            <a:xfrm>
              <a:off x="6092600" y="2035125"/>
              <a:ext cx="500" cy="53050"/>
            </a:xfrm>
            <a:custGeom>
              <a:avLst/>
              <a:gdLst/>
              <a:ahLst/>
              <a:cxnLst/>
              <a:rect l="l" t="t" r="r" b="b"/>
              <a:pathLst>
                <a:path w="20" h="2122" extrusionOk="0">
                  <a:moveTo>
                    <a:pt x="1" y="0"/>
                  </a:moveTo>
                  <a:lnTo>
                    <a:pt x="1" y="2122"/>
                  </a:lnTo>
                  <a:lnTo>
                    <a:pt x="19" y="210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50"/>
            <p:cNvSpPr/>
            <p:nvPr/>
          </p:nvSpPr>
          <p:spPr>
            <a:xfrm>
              <a:off x="6093075" y="2035575"/>
              <a:ext cx="475" cy="52150"/>
            </a:xfrm>
            <a:custGeom>
              <a:avLst/>
              <a:gdLst/>
              <a:ahLst/>
              <a:cxnLst/>
              <a:rect l="l" t="t" r="r" b="b"/>
              <a:pathLst>
                <a:path w="19" h="2086" extrusionOk="0">
                  <a:moveTo>
                    <a:pt x="0" y="1"/>
                  </a:moveTo>
                  <a:lnTo>
                    <a:pt x="0" y="2085"/>
                  </a:lnTo>
                  <a:lnTo>
                    <a:pt x="19" y="2066"/>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50"/>
            <p:cNvSpPr/>
            <p:nvPr/>
          </p:nvSpPr>
          <p:spPr>
            <a:xfrm>
              <a:off x="6093525" y="2036050"/>
              <a:ext cx="500" cy="51200"/>
            </a:xfrm>
            <a:custGeom>
              <a:avLst/>
              <a:gdLst/>
              <a:ahLst/>
              <a:cxnLst/>
              <a:rect l="l" t="t" r="r" b="b"/>
              <a:pathLst>
                <a:path w="20" h="2048" extrusionOk="0">
                  <a:moveTo>
                    <a:pt x="1" y="0"/>
                  </a:moveTo>
                  <a:lnTo>
                    <a:pt x="1" y="2047"/>
                  </a:lnTo>
                  <a:lnTo>
                    <a:pt x="19" y="2029"/>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50"/>
            <p:cNvSpPr/>
            <p:nvPr/>
          </p:nvSpPr>
          <p:spPr>
            <a:xfrm>
              <a:off x="6094000" y="2036975"/>
              <a:ext cx="475" cy="49800"/>
            </a:xfrm>
            <a:custGeom>
              <a:avLst/>
              <a:gdLst/>
              <a:ahLst/>
              <a:cxnLst/>
              <a:rect l="l" t="t" r="r" b="b"/>
              <a:pathLst>
                <a:path w="19" h="1992" extrusionOk="0">
                  <a:moveTo>
                    <a:pt x="0" y="0"/>
                  </a:moveTo>
                  <a:lnTo>
                    <a:pt x="0" y="1992"/>
                  </a:lnTo>
                  <a:lnTo>
                    <a:pt x="19" y="1973"/>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50"/>
            <p:cNvSpPr/>
            <p:nvPr/>
          </p:nvSpPr>
          <p:spPr>
            <a:xfrm>
              <a:off x="6094450" y="2037450"/>
              <a:ext cx="975" cy="48875"/>
            </a:xfrm>
            <a:custGeom>
              <a:avLst/>
              <a:gdLst/>
              <a:ahLst/>
              <a:cxnLst/>
              <a:rect l="l" t="t" r="r" b="b"/>
              <a:pathLst>
                <a:path w="39" h="1955" extrusionOk="0">
                  <a:moveTo>
                    <a:pt x="1" y="0"/>
                  </a:moveTo>
                  <a:lnTo>
                    <a:pt x="1" y="1954"/>
                  </a:lnTo>
                  <a:lnTo>
                    <a:pt x="38" y="1936"/>
                  </a:lnTo>
                  <a:lnTo>
                    <a:pt x="38"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50"/>
            <p:cNvSpPr/>
            <p:nvPr/>
          </p:nvSpPr>
          <p:spPr>
            <a:xfrm>
              <a:off x="6095400" y="2037900"/>
              <a:ext cx="475" cy="47950"/>
            </a:xfrm>
            <a:custGeom>
              <a:avLst/>
              <a:gdLst/>
              <a:ahLst/>
              <a:cxnLst/>
              <a:rect l="l" t="t" r="r" b="b"/>
              <a:pathLst>
                <a:path w="19" h="1918" extrusionOk="0">
                  <a:moveTo>
                    <a:pt x="0" y="1"/>
                  </a:moveTo>
                  <a:lnTo>
                    <a:pt x="0" y="1918"/>
                  </a:lnTo>
                  <a:lnTo>
                    <a:pt x="19" y="1880"/>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50"/>
            <p:cNvSpPr/>
            <p:nvPr/>
          </p:nvSpPr>
          <p:spPr>
            <a:xfrm>
              <a:off x="6095850" y="2038375"/>
              <a:ext cx="500" cy="46550"/>
            </a:xfrm>
            <a:custGeom>
              <a:avLst/>
              <a:gdLst/>
              <a:ahLst/>
              <a:cxnLst/>
              <a:rect l="l" t="t" r="r" b="b"/>
              <a:pathLst>
                <a:path w="20" h="1862" extrusionOk="0">
                  <a:moveTo>
                    <a:pt x="1" y="0"/>
                  </a:moveTo>
                  <a:lnTo>
                    <a:pt x="1" y="1861"/>
                  </a:lnTo>
                  <a:lnTo>
                    <a:pt x="19" y="184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50"/>
            <p:cNvSpPr/>
            <p:nvPr/>
          </p:nvSpPr>
          <p:spPr>
            <a:xfrm>
              <a:off x="6096325" y="2038825"/>
              <a:ext cx="500" cy="45625"/>
            </a:xfrm>
            <a:custGeom>
              <a:avLst/>
              <a:gdLst/>
              <a:ahLst/>
              <a:cxnLst/>
              <a:rect l="l" t="t" r="r" b="b"/>
              <a:pathLst>
                <a:path w="20" h="1825" extrusionOk="0">
                  <a:moveTo>
                    <a:pt x="0" y="1"/>
                  </a:moveTo>
                  <a:lnTo>
                    <a:pt x="0" y="1825"/>
                  </a:lnTo>
                  <a:lnTo>
                    <a:pt x="19" y="1806"/>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50"/>
            <p:cNvSpPr/>
            <p:nvPr/>
          </p:nvSpPr>
          <p:spPr>
            <a:xfrm>
              <a:off x="6096800" y="2039300"/>
              <a:ext cx="475" cy="44700"/>
            </a:xfrm>
            <a:custGeom>
              <a:avLst/>
              <a:gdLst/>
              <a:ahLst/>
              <a:cxnLst/>
              <a:rect l="l" t="t" r="r" b="b"/>
              <a:pathLst>
                <a:path w="19" h="1788" extrusionOk="0">
                  <a:moveTo>
                    <a:pt x="0" y="1"/>
                  </a:moveTo>
                  <a:lnTo>
                    <a:pt x="0" y="1787"/>
                  </a:lnTo>
                  <a:lnTo>
                    <a:pt x="19" y="1769"/>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50"/>
            <p:cNvSpPr/>
            <p:nvPr/>
          </p:nvSpPr>
          <p:spPr>
            <a:xfrm>
              <a:off x="6097250" y="2040225"/>
              <a:ext cx="500" cy="43300"/>
            </a:xfrm>
            <a:custGeom>
              <a:avLst/>
              <a:gdLst/>
              <a:ahLst/>
              <a:cxnLst/>
              <a:rect l="l" t="t" r="r" b="b"/>
              <a:pathLst>
                <a:path w="20" h="1732" extrusionOk="0">
                  <a:moveTo>
                    <a:pt x="1" y="1"/>
                  </a:moveTo>
                  <a:lnTo>
                    <a:pt x="1" y="1732"/>
                  </a:lnTo>
                  <a:lnTo>
                    <a:pt x="19" y="1713"/>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50"/>
            <p:cNvSpPr/>
            <p:nvPr/>
          </p:nvSpPr>
          <p:spPr>
            <a:xfrm>
              <a:off x="6097725" y="2040700"/>
              <a:ext cx="950" cy="42350"/>
            </a:xfrm>
            <a:custGeom>
              <a:avLst/>
              <a:gdLst/>
              <a:ahLst/>
              <a:cxnLst/>
              <a:rect l="l" t="t" r="r" b="b"/>
              <a:pathLst>
                <a:path w="38" h="1694" extrusionOk="0">
                  <a:moveTo>
                    <a:pt x="0" y="0"/>
                  </a:moveTo>
                  <a:lnTo>
                    <a:pt x="0" y="1694"/>
                  </a:lnTo>
                  <a:lnTo>
                    <a:pt x="37" y="1675"/>
                  </a:lnTo>
                  <a:lnTo>
                    <a:pt x="37"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50"/>
            <p:cNvSpPr/>
            <p:nvPr/>
          </p:nvSpPr>
          <p:spPr>
            <a:xfrm>
              <a:off x="6098650" y="2041150"/>
              <a:ext cx="500" cy="41450"/>
            </a:xfrm>
            <a:custGeom>
              <a:avLst/>
              <a:gdLst/>
              <a:ahLst/>
              <a:cxnLst/>
              <a:rect l="l" t="t" r="r" b="b"/>
              <a:pathLst>
                <a:path w="20" h="1658" extrusionOk="0">
                  <a:moveTo>
                    <a:pt x="0" y="1"/>
                  </a:moveTo>
                  <a:lnTo>
                    <a:pt x="0" y="1657"/>
                  </a:lnTo>
                  <a:lnTo>
                    <a:pt x="19" y="162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50"/>
            <p:cNvSpPr/>
            <p:nvPr/>
          </p:nvSpPr>
          <p:spPr>
            <a:xfrm>
              <a:off x="6099125" y="2041625"/>
              <a:ext cx="475" cy="40050"/>
            </a:xfrm>
            <a:custGeom>
              <a:avLst/>
              <a:gdLst/>
              <a:ahLst/>
              <a:cxnLst/>
              <a:rect l="l" t="t" r="r" b="b"/>
              <a:pathLst>
                <a:path w="19" h="1602" extrusionOk="0">
                  <a:moveTo>
                    <a:pt x="0" y="1"/>
                  </a:moveTo>
                  <a:lnTo>
                    <a:pt x="0" y="1601"/>
                  </a:lnTo>
                  <a:lnTo>
                    <a:pt x="19" y="158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50"/>
            <p:cNvSpPr/>
            <p:nvPr/>
          </p:nvSpPr>
          <p:spPr>
            <a:xfrm>
              <a:off x="6099575" y="2042100"/>
              <a:ext cx="500" cy="39100"/>
            </a:xfrm>
            <a:custGeom>
              <a:avLst/>
              <a:gdLst/>
              <a:ahLst/>
              <a:cxnLst/>
              <a:rect l="l" t="t" r="r" b="b"/>
              <a:pathLst>
                <a:path w="20" h="1564" extrusionOk="0">
                  <a:moveTo>
                    <a:pt x="1" y="0"/>
                  </a:moveTo>
                  <a:lnTo>
                    <a:pt x="1" y="1563"/>
                  </a:lnTo>
                  <a:lnTo>
                    <a:pt x="19" y="1545"/>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50"/>
            <p:cNvSpPr/>
            <p:nvPr/>
          </p:nvSpPr>
          <p:spPr>
            <a:xfrm>
              <a:off x="6100050" y="2042550"/>
              <a:ext cx="475" cy="38175"/>
            </a:xfrm>
            <a:custGeom>
              <a:avLst/>
              <a:gdLst/>
              <a:ahLst/>
              <a:cxnLst/>
              <a:rect l="l" t="t" r="r" b="b"/>
              <a:pathLst>
                <a:path w="19" h="1527" extrusionOk="0">
                  <a:moveTo>
                    <a:pt x="0" y="1"/>
                  </a:moveTo>
                  <a:lnTo>
                    <a:pt x="0" y="1527"/>
                  </a:lnTo>
                  <a:lnTo>
                    <a:pt x="19" y="1508"/>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50"/>
            <p:cNvSpPr/>
            <p:nvPr/>
          </p:nvSpPr>
          <p:spPr>
            <a:xfrm>
              <a:off x="6100500" y="2043500"/>
              <a:ext cx="500" cy="36775"/>
            </a:xfrm>
            <a:custGeom>
              <a:avLst/>
              <a:gdLst/>
              <a:ahLst/>
              <a:cxnLst/>
              <a:rect l="l" t="t" r="r" b="b"/>
              <a:pathLst>
                <a:path w="20" h="1471" extrusionOk="0">
                  <a:moveTo>
                    <a:pt x="1" y="0"/>
                  </a:moveTo>
                  <a:lnTo>
                    <a:pt x="1" y="1470"/>
                  </a:lnTo>
                  <a:lnTo>
                    <a:pt x="20" y="1452"/>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50"/>
            <p:cNvSpPr/>
            <p:nvPr/>
          </p:nvSpPr>
          <p:spPr>
            <a:xfrm>
              <a:off x="6100975" y="2043950"/>
              <a:ext cx="950" cy="35850"/>
            </a:xfrm>
            <a:custGeom>
              <a:avLst/>
              <a:gdLst/>
              <a:ahLst/>
              <a:cxnLst/>
              <a:rect l="l" t="t" r="r" b="b"/>
              <a:pathLst>
                <a:path w="38" h="1434" extrusionOk="0">
                  <a:moveTo>
                    <a:pt x="1" y="1"/>
                  </a:moveTo>
                  <a:lnTo>
                    <a:pt x="1" y="1434"/>
                  </a:lnTo>
                  <a:lnTo>
                    <a:pt x="38" y="1415"/>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50"/>
            <p:cNvSpPr/>
            <p:nvPr/>
          </p:nvSpPr>
          <p:spPr>
            <a:xfrm>
              <a:off x="6101900" y="2044425"/>
              <a:ext cx="500" cy="34925"/>
            </a:xfrm>
            <a:custGeom>
              <a:avLst/>
              <a:gdLst/>
              <a:ahLst/>
              <a:cxnLst/>
              <a:rect l="l" t="t" r="r" b="b"/>
              <a:pathLst>
                <a:path w="20" h="1397" extrusionOk="0">
                  <a:moveTo>
                    <a:pt x="1" y="0"/>
                  </a:moveTo>
                  <a:lnTo>
                    <a:pt x="1" y="1396"/>
                  </a:lnTo>
                  <a:lnTo>
                    <a:pt x="19" y="1359"/>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50"/>
            <p:cNvSpPr/>
            <p:nvPr/>
          </p:nvSpPr>
          <p:spPr>
            <a:xfrm>
              <a:off x="6102375" y="2044875"/>
              <a:ext cx="475" cy="33525"/>
            </a:xfrm>
            <a:custGeom>
              <a:avLst/>
              <a:gdLst/>
              <a:ahLst/>
              <a:cxnLst/>
              <a:rect l="l" t="t" r="r" b="b"/>
              <a:pathLst>
                <a:path w="19" h="1341" extrusionOk="0">
                  <a:moveTo>
                    <a:pt x="0" y="1"/>
                  </a:moveTo>
                  <a:lnTo>
                    <a:pt x="0" y="1341"/>
                  </a:lnTo>
                  <a:lnTo>
                    <a:pt x="19" y="132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50"/>
            <p:cNvSpPr/>
            <p:nvPr/>
          </p:nvSpPr>
          <p:spPr>
            <a:xfrm>
              <a:off x="6102825" y="2045350"/>
              <a:ext cx="500" cy="32600"/>
            </a:xfrm>
            <a:custGeom>
              <a:avLst/>
              <a:gdLst/>
              <a:ahLst/>
              <a:cxnLst/>
              <a:rect l="l" t="t" r="r" b="b"/>
              <a:pathLst>
                <a:path w="20" h="1304" extrusionOk="0">
                  <a:moveTo>
                    <a:pt x="1" y="0"/>
                  </a:moveTo>
                  <a:lnTo>
                    <a:pt x="1" y="1303"/>
                  </a:lnTo>
                  <a:lnTo>
                    <a:pt x="20" y="1285"/>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50"/>
            <p:cNvSpPr/>
            <p:nvPr/>
          </p:nvSpPr>
          <p:spPr>
            <a:xfrm>
              <a:off x="6103300" y="2045825"/>
              <a:ext cx="500" cy="31650"/>
            </a:xfrm>
            <a:custGeom>
              <a:avLst/>
              <a:gdLst/>
              <a:ahLst/>
              <a:cxnLst/>
              <a:rect l="l" t="t" r="r" b="b"/>
              <a:pathLst>
                <a:path w="20" h="1266" extrusionOk="0">
                  <a:moveTo>
                    <a:pt x="1" y="0"/>
                  </a:moveTo>
                  <a:lnTo>
                    <a:pt x="1" y="1266"/>
                  </a:lnTo>
                  <a:lnTo>
                    <a:pt x="19" y="1247"/>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50"/>
            <p:cNvSpPr/>
            <p:nvPr/>
          </p:nvSpPr>
          <p:spPr>
            <a:xfrm>
              <a:off x="6103775" y="2046750"/>
              <a:ext cx="475" cy="30250"/>
            </a:xfrm>
            <a:custGeom>
              <a:avLst/>
              <a:gdLst/>
              <a:ahLst/>
              <a:cxnLst/>
              <a:rect l="l" t="t" r="r" b="b"/>
              <a:pathLst>
                <a:path w="19" h="1210" extrusionOk="0">
                  <a:moveTo>
                    <a:pt x="0" y="0"/>
                  </a:moveTo>
                  <a:lnTo>
                    <a:pt x="0" y="1210"/>
                  </a:lnTo>
                  <a:lnTo>
                    <a:pt x="19" y="1191"/>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50"/>
            <p:cNvSpPr/>
            <p:nvPr/>
          </p:nvSpPr>
          <p:spPr>
            <a:xfrm>
              <a:off x="6104225" y="2047200"/>
              <a:ext cx="950" cy="29350"/>
            </a:xfrm>
            <a:custGeom>
              <a:avLst/>
              <a:gdLst/>
              <a:ahLst/>
              <a:cxnLst/>
              <a:rect l="l" t="t" r="r" b="b"/>
              <a:pathLst>
                <a:path w="38" h="1174" extrusionOk="0">
                  <a:moveTo>
                    <a:pt x="1" y="1"/>
                  </a:moveTo>
                  <a:lnTo>
                    <a:pt x="1" y="1173"/>
                  </a:lnTo>
                  <a:lnTo>
                    <a:pt x="38" y="1155"/>
                  </a:lnTo>
                  <a:lnTo>
                    <a:pt x="38" y="20"/>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50"/>
            <p:cNvSpPr/>
            <p:nvPr/>
          </p:nvSpPr>
          <p:spPr>
            <a:xfrm>
              <a:off x="6105175" y="2047675"/>
              <a:ext cx="475" cy="28400"/>
            </a:xfrm>
            <a:custGeom>
              <a:avLst/>
              <a:gdLst/>
              <a:ahLst/>
              <a:cxnLst/>
              <a:rect l="l" t="t" r="r" b="b"/>
              <a:pathLst>
                <a:path w="19" h="1136" extrusionOk="0">
                  <a:moveTo>
                    <a:pt x="0" y="1"/>
                  </a:moveTo>
                  <a:lnTo>
                    <a:pt x="0" y="1136"/>
                  </a:lnTo>
                  <a:lnTo>
                    <a:pt x="19" y="1099"/>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50"/>
            <p:cNvSpPr/>
            <p:nvPr/>
          </p:nvSpPr>
          <p:spPr>
            <a:xfrm>
              <a:off x="6105625" y="2048150"/>
              <a:ext cx="500" cy="27000"/>
            </a:xfrm>
            <a:custGeom>
              <a:avLst/>
              <a:gdLst/>
              <a:ahLst/>
              <a:cxnLst/>
              <a:rect l="l" t="t" r="r" b="b"/>
              <a:pathLst>
                <a:path w="20" h="1080" extrusionOk="0">
                  <a:moveTo>
                    <a:pt x="1" y="0"/>
                  </a:moveTo>
                  <a:lnTo>
                    <a:pt x="1" y="1080"/>
                  </a:lnTo>
                  <a:lnTo>
                    <a:pt x="19" y="1061"/>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50"/>
            <p:cNvSpPr/>
            <p:nvPr/>
          </p:nvSpPr>
          <p:spPr>
            <a:xfrm>
              <a:off x="6106100" y="2048600"/>
              <a:ext cx="475" cy="26075"/>
            </a:xfrm>
            <a:custGeom>
              <a:avLst/>
              <a:gdLst/>
              <a:ahLst/>
              <a:cxnLst/>
              <a:rect l="l" t="t" r="r" b="b"/>
              <a:pathLst>
                <a:path w="19" h="1043" extrusionOk="0">
                  <a:moveTo>
                    <a:pt x="0" y="1"/>
                  </a:moveTo>
                  <a:lnTo>
                    <a:pt x="0" y="1043"/>
                  </a:lnTo>
                  <a:lnTo>
                    <a:pt x="19" y="1024"/>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50"/>
            <p:cNvSpPr/>
            <p:nvPr/>
          </p:nvSpPr>
          <p:spPr>
            <a:xfrm>
              <a:off x="6106550" y="2049075"/>
              <a:ext cx="500" cy="25150"/>
            </a:xfrm>
            <a:custGeom>
              <a:avLst/>
              <a:gdLst/>
              <a:ahLst/>
              <a:cxnLst/>
              <a:rect l="l" t="t" r="r" b="b"/>
              <a:pathLst>
                <a:path w="20" h="1006" extrusionOk="0">
                  <a:moveTo>
                    <a:pt x="1" y="0"/>
                  </a:moveTo>
                  <a:lnTo>
                    <a:pt x="1" y="1005"/>
                  </a:lnTo>
                  <a:lnTo>
                    <a:pt x="19" y="987"/>
                  </a:lnTo>
                  <a:lnTo>
                    <a:pt x="19" y="38"/>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50"/>
            <p:cNvSpPr/>
            <p:nvPr/>
          </p:nvSpPr>
          <p:spPr>
            <a:xfrm>
              <a:off x="6107025" y="2050000"/>
              <a:ext cx="500" cy="23750"/>
            </a:xfrm>
            <a:custGeom>
              <a:avLst/>
              <a:gdLst/>
              <a:ahLst/>
              <a:cxnLst/>
              <a:rect l="l" t="t" r="r" b="b"/>
              <a:pathLst>
                <a:path w="20" h="950" extrusionOk="0">
                  <a:moveTo>
                    <a:pt x="0" y="1"/>
                  </a:moveTo>
                  <a:lnTo>
                    <a:pt x="0" y="950"/>
                  </a:lnTo>
                  <a:lnTo>
                    <a:pt x="19" y="931"/>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50"/>
            <p:cNvSpPr/>
            <p:nvPr/>
          </p:nvSpPr>
          <p:spPr>
            <a:xfrm>
              <a:off x="6107500" y="2050475"/>
              <a:ext cx="950" cy="22825"/>
            </a:xfrm>
            <a:custGeom>
              <a:avLst/>
              <a:gdLst/>
              <a:ahLst/>
              <a:cxnLst/>
              <a:rect l="l" t="t" r="r" b="b"/>
              <a:pathLst>
                <a:path w="38" h="913" extrusionOk="0">
                  <a:moveTo>
                    <a:pt x="0" y="0"/>
                  </a:moveTo>
                  <a:lnTo>
                    <a:pt x="0" y="912"/>
                  </a:lnTo>
                  <a:lnTo>
                    <a:pt x="37" y="893"/>
                  </a:lnTo>
                  <a:lnTo>
                    <a:pt x="37"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50"/>
            <p:cNvSpPr/>
            <p:nvPr/>
          </p:nvSpPr>
          <p:spPr>
            <a:xfrm>
              <a:off x="6108425" y="2050925"/>
              <a:ext cx="475" cy="21900"/>
            </a:xfrm>
            <a:custGeom>
              <a:avLst/>
              <a:gdLst/>
              <a:ahLst/>
              <a:cxnLst/>
              <a:rect l="l" t="t" r="r" b="b"/>
              <a:pathLst>
                <a:path w="19" h="876" extrusionOk="0">
                  <a:moveTo>
                    <a:pt x="0" y="1"/>
                  </a:moveTo>
                  <a:lnTo>
                    <a:pt x="0" y="875"/>
                  </a:lnTo>
                  <a:lnTo>
                    <a:pt x="19" y="838"/>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50"/>
            <p:cNvSpPr/>
            <p:nvPr/>
          </p:nvSpPr>
          <p:spPr>
            <a:xfrm>
              <a:off x="6108875" y="2051400"/>
              <a:ext cx="500" cy="20500"/>
            </a:xfrm>
            <a:custGeom>
              <a:avLst/>
              <a:gdLst/>
              <a:ahLst/>
              <a:cxnLst/>
              <a:rect l="l" t="t" r="r" b="b"/>
              <a:pathLst>
                <a:path w="20" h="820" extrusionOk="0">
                  <a:moveTo>
                    <a:pt x="1" y="0"/>
                  </a:moveTo>
                  <a:lnTo>
                    <a:pt x="1" y="819"/>
                  </a:lnTo>
                  <a:lnTo>
                    <a:pt x="20" y="801"/>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50"/>
            <p:cNvSpPr/>
            <p:nvPr/>
          </p:nvSpPr>
          <p:spPr>
            <a:xfrm>
              <a:off x="6109350" y="2051875"/>
              <a:ext cx="500" cy="19550"/>
            </a:xfrm>
            <a:custGeom>
              <a:avLst/>
              <a:gdLst/>
              <a:ahLst/>
              <a:cxnLst/>
              <a:rect l="l" t="t" r="r" b="b"/>
              <a:pathLst>
                <a:path w="20" h="782" extrusionOk="0">
                  <a:moveTo>
                    <a:pt x="1" y="0"/>
                  </a:moveTo>
                  <a:lnTo>
                    <a:pt x="1" y="782"/>
                  </a:lnTo>
                  <a:lnTo>
                    <a:pt x="19" y="76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50"/>
            <p:cNvSpPr/>
            <p:nvPr/>
          </p:nvSpPr>
          <p:spPr>
            <a:xfrm>
              <a:off x="6109825" y="2052325"/>
              <a:ext cx="475" cy="18650"/>
            </a:xfrm>
            <a:custGeom>
              <a:avLst/>
              <a:gdLst/>
              <a:ahLst/>
              <a:cxnLst/>
              <a:rect l="l" t="t" r="r" b="b"/>
              <a:pathLst>
                <a:path w="19" h="746" extrusionOk="0">
                  <a:moveTo>
                    <a:pt x="0" y="1"/>
                  </a:moveTo>
                  <a:lnTo>
                    <a:pt x="0" y="745"/>
                  </a:lnTo>
                  <a:lnTo>
                    <a:pt x="19" y="726"/>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50"/>
            <p:cNvSpPr/>
            <p:nvPr/>
          </p:nvSpPr>
          <p:spPr>
            <a:xfrm>
              <a:off x="6110275" y="2053250"/>
              <a:ext cx="500" cy="17250"/>
            </a:xfrm>
            <a:custGeom>
              <a:avLst/>
              <a:gdLst/>
              <a:ahLst/>
              <a:cxnLst/>
              <a:rect l="l" t="t" r="r" b="b"/>
              <a:pathLst>
                <a:path w="20" h="690" extrusionOk="0">
                  <a:moveTo>
                    <a:pt x="1" y="1"/>
                  </a:moveTo>
                  <a:lnTo>
                    <a:pt x="1" y="689"/>
                  </a:lnTo>
                  <a:lnTo>
                    <a:pt x="19" y="671"/>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50"/>
            <p:cNvSpPr/>
            <p:nvPr/>
          </p:nvSpPr>
          <p:spPr>
            <a:xfrm>
              <a:off x="6110750" y="2053725"/>
              <a:ext cx="950" cy="16300"/>
            </a:xfrm>
            <a:custGeom>
              <a:avLst/>
              <a:gdLst/>
              <a:ahLst/>
              <a:cxnLst/>
              <a:rect l="l" t="t" r="r" b="b"/>
              <a:pathLst>
                <a:path w="38" h="652" extrusionOk="0">
                  <a:moveTo>
                    <a:pt x="0" y="0"/>
                  </a:moveTo>
                  <a:lnTo>
                    <a:pt x="0" y="652"/>
                  </a:lnTo>
                  <a:lnTo>
                    <a:pt x="38" y="633"/>
                  </a:lnTo>
                  <a:lnTo>
                    <a:pt x="38"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50"/>
            <p:cNvSpPr/>
            <p:nvPr/>
          </p:nvSpPr>
          <p:spPr>
            <a:xfrm>
              <a:off x="6111675" y="2054200"/>
              <a:ext cx="500" cy="15375"/>
            </a:xfrm>
            <a:custGeom>
              <a:avLst/>
              <a:gdLst/>
              <a:ahLst/>
              <a:cxnLst/>
              <a:rect l="l" t="t" r="r" b="b"/>
              <a:pathLst>
                <a:path w="20" h="615" extrusionOk="0">
                  <a:moveTo>
                    <a:pt x="1" y="0"/>
                  </a:moveTo>
                  <a:lnTo>
                    <a:pt x="1" y="614"/>
                  </a:lnTo>
                  <a:lnTo>
                    <a:pt x="19" y="57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50"/>
            <p:cNvSpPr/>
            <p:nvPr/>
          </p:nvSpPr>
          <p:spPr>
            <a:xfrm>
              <a:off x="6112150" y="2054650"/>
              <a:ext cx="475" cy="13975"/>
            </a:xfrm>
            <a:custGeom>
              <a:avLst/>
              <a:gdLst/>
              <a:ahLst/>
              <a:cxnLst/>
              <a:rect l="l" t="t" r="r" b="b"/>
              <a:pathLst>
                <a:path w="19" h="559" extrusionOk="0">
                  <a:moveTo>
                    <a:pt x="0" y="1"/>
                  </a:moveTo>
                  <a:lnTo>
                    <a:pt x="0" y="559"/>
                  </a:lnTo>
                  <a:lnTo>
                    <a:pt x="19" y="540"/>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50"/>
            <p:cNvSpPr/>
            <p:nvPr/>
          </p:nvSpPr>
          <p:spPr>
            <a:xfrm>
              <a:off x="6112600" y="2055125"/>
              <a:ext cx="500" cy="13050"/>
            </a:xfrm>
            <a:custGeom>
              <a:avLst/>
              <a:gdLst/>
              <a:ahLst/>
              <a:cxnLst/>
              <a:rect l="l" t="t" r="r" b="b"/>
              <a:pathLst>
                <a:path w="20" h="522" extrusionOk="0">
                  <a:moveTo>
                    <a:pt x="1" y="0"/>
                  </a:moveTo>
                  <a:lnTo>
                    <a:pt x="1" y="521"/>
                  </a:lnTo>
                  <a:lnTo>
                    <a:pt x="19" y="50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50"/>
            <p:cNvSpPr/>
            <p:nvPr/>
          </p:nvSpPr>
          <p:spPr>
            <a:xfrm>
              <a:off x="6113075" y="2055575"/>
              <a:ext cx="475" cy="12125"/>
            </a:xfrm>
            <a:custGeom>
              <a:avLst/>
              <a:gdLst/>
              <a:ahLst/>
              <a:cxnLst/>
              <a:rect l="l" t="t" r="r" b="b"/>
              <a:pathLst>
                <a:path w="19" h="485" extrusionOk="0">
                  <a:moveTo>
                    <a:pt x="0" y="1"/>
                  </a:moveTo>
                  <a:lnTo>
                    <a:pt x="0" y="485"/>
                  </a:lnTo>
                  <a:lnTo>
                    <a:pt x="19" y="466"/>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50"/>
            <p:cNvSpPr/>
            <p:nvPr/>
          </p:nvSpPr>
          <p:spPr>
            <a:xfrm>
              <a:off x="6113550" y="2056525"/>
              <a:ext cx="475" cy="10725"/>
            </a:xfrm>
            <a:custGeom>
              <a:avLst/>
              <a:gdLst/>
              <a:ahLst/>
              <a:cxnLst/>
              <a:rect l="l" t="t" r="r" b="b"/>
              <a:pathLst>
                <a:path w="19" h="429" extrusionOk="0">
                  <a:moveTo>
                    <a:pt x="0" y="0"/>
                  </a:moveTo>
                  <a:lnTo>
                    <a:pt x="0" y="428"/>
                  </a:lnTo>
                  <a:lnTo>
                    <a:pt x="19" y="410"/>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50"/>
            <p:cNvSpPr/>
            <p:nvPr/>
          </p:nvSpPr>
          <p:spPr>
            <a:xfrm>
              <a:off x="6114000" y="2056975"/>
              <a:ext cx="950" cy="9800"/>
            </a:xfrm>
            <a:custGeom>
              <a:avLst/>
              <a:gdLst/>
              <a:ahLst/>
              <a:cxnLst/>
              <a:rect l="l" t="t" r="r" b="b"/>
              <a:pathLst>
                <a:path w="38" h="392" extrusionOk="0">
                  <a:moveTo>
                    <a:pt x="1" y="1"/>
                  </a:moveTo>
                  <a:lnTo>
                    <a:pt x="1" y="392"/>
                  </a:lnTo>
                  <a:lnTo>
                    <a:pt x="38" y="373"/>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50"/>
            <p:cNvSpPr/>
            <p:nvPr/>
          </p:nvSpPr>
          <p:spPr>
            <a:xfrm>
              <a:off x="6114925" y="2057450"/>
              <a:ext cx="500" cy="8850"/>
            </a:xfrm>
            <a:custGeom>
              <a:avLst/>
              <a:gdLst/>
              <a:ahLst/>
              <a:cxnLst/>
              <a:rect l="l" t="t" r="r" b="b"/>
              <a:pathLst>
                <a:path w="20" h="354" extrusionOk="0">
                  <a:moveTo>
                    <a:pt x="1" y="0"/>
                  </a:moveTo>
                  <a:lnTo>
                    <a:pt x="1" y="354"/>
                  </a:lnTo>
                  <a:lnTo>
                    <a:pt x="19" y="31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50"/>
            <p:cNvSpPr/>
            <p:nvPr/>
          </p:nvSpPr>
          <p:spPr>
            <a:xfrm>
              <a:off x="6115400" y="2057900"/>
              <a:ext cx="500" cy="7475"/>
            </a:xfrm>
            <a:custGeom>
              <a:avLst/>
              <a:gdLst/>
              <a:ahLst/>
              <a:cxnLst/>
              <a:rect l="l" t="t" r="r" b="b"/>
              <a:pathLst>
                <a:path w="20" h="299" extrusionOk="0">
                  <a:moveTo>
                    <a:pt x="0" y="1"/>
                  </a:moveTo>
                  <a:lnTo>
                    <a:pt x="0" y="299"/>
                  </a:lnTo>
                  <a:lnTo>
                    <a:pt x="19" y="28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50"/>
            <p:cNvSpPr/>
            <p:nvPr/>
          </p:nvSpPr>
          <p:spPr>
            <a:xfrm>
              <a:off x="6115875" y="2058375"/>
              <a:ext cx="475" cy="6550"/>
            </a:xfrm>
            <a:custGeom>
              <a:avLst/>
              <a:gdLst/>
              <a:ahLst/>
              <a:cxnLst/>
              <a:rect l="l" t="t" r="r" b="b"/>
              <a:pathLst>
                <a:path w="19" h="262" extrusionOk="0">
                  <a:moveTo>
                    <a:pt x="0" y="1"/>
                  </a:moveTo>
                  <a:lnTo>
                    <a:pt x="0" y="261"/>
                  </a:lnTo>
                  <a:lnTo>
                    <a:pt x="19" y="24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50"/>
            <p:cNvSpPr/>
            <p:nvPr/>
          </p:nvSpPr>
          <p:spPr>
            <a:xfrm>
              <a:off x="6116325" y="2058850"/>
              <a:ext cx="500" cy="5600"/>
            </a:xfrm>
            <a:custGeom>
              <a:avLst/>
              <a:gdLst/>
              <a:ahLst/>
              <a:cxnLst/>
              <a:rect l="l" t="t" r="r" b="b"/>
              <a:pathLst>
                <a:path w="20" h="224" extrusionOk="0">
                  <a:moveTo>
                    <a:pt x="1" y="0"/>
                  </a:moveTo>
                  <a:lnTo>
                    <a:pt x="1" y="223"/>
                  </a:lnTo>
                  <a:lnTo>
                    <a:pt x="19" y="205"/>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50"/>
            <p:cNvSpPr/>
            <p:nvPr/>
          </p:nvSpPr>
          <p:spPr>
            <a:xfrm>
              <a:off x="6116800" y="2059775"/>
              <a:ext cx="475" cy="4200"/>
            </a:xfrm>
            <a:custGeom>
              <a:avLst/>
              <a:gdLst/>
              <a:ahLst/>
              <a:cxnLst/>
              <a:rect l="l" t="t" r="r" b="b"/>
              <a:pathLst>
                <a:path w="19" h="168" extrusionOk="0">
                  <a:moveTo>
                    <a:pt x="0" y="0"/>
                  </a:moveTo>
                  <a:lnTo>
                    <a:pt x="0" y="168"/>
                  </a:lnTo>
                  <a:lnTo>
                    <a:pt x="19" y="149"/>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50"/>
            <p:cNvSpPr/>
            <p:nvPr/>
          </p:nvSpPr>
          <p:spPr>
            <a:xfrm>
              <a:off x="6117250" y="2060225"/>
              <a:ext cx="975" cy="3300"/>
            </a:xfrm>
            <a:custGeom>
              <a:avLst/>
              <a:gdLst/>
              <a:ahLst/>
              <a:cxnLst/>
              <a:rect l="l" t="t" r="r" b="b"/>
              <a:pathLst>
                <a:path w="39" h="132" extrusionOk="0">
                  <a:moveTo>
                    <a:pt x="1" y="1"/>
                  </a:moveTo>
                  <a:lnTo>
                    <a:pt x="1" y="131"/>
                  </a:lnTo>
                  <a:lnTo>
                    <a:pt x="38" y="113"/>
                  </a:lnTo>
                  <a:lnTo>
                    <a:pt x="38" y="20"/>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50"/>
            <p:cNvSpPr/>
            <p:nvPr/>
          </p:nvSpPr>
          <p:spPr>
            <a:xfrm>
              <a:off x="6118200" y="2060700"/>
              <a:ext cx="475" cy="2350"/>
            </a:xfrm>
            <a:custGeom>
              <a:avLst/>
              <a:gdLst/>
              <a:ahLst/>
              <a:cxnLst/>
              <a:rect l="l" t="t" r="r" b="b"/>
              <a:pathLst>
                <a:path w="19" h="94" extrusionOk="0">
                  <a:moveTo>
                    <a:pt x="0" y="1"/>
                  </a:moveTo>
                  <a:lnTo>
                    <a:pt x="0" y="94"/>
                  </a:lnTo>
                  <a:lnTo>
                    <a:pt x="19" y="56"/>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50"/>
            <p:cNvSpPr/>
            <p:nvPr/>
          </p:nvSpPr>
          <p:spPr>
            <a:xfrm>
              <a:off x="6118650" y="2061175"/>
              <a:ext cx="500" cy="950"/>
            </a:xfrm>
            <a:custGeom>
              <a:avLst/>
              <a:gdLst/>
              <a:ahLst/>
              <a:cxnLst/>
              <a:rect l="l" t="t" r="r" b="b"/>
              <a:pathLst>
                <a:path w="20" h="38" extrusionOk="0">
                  <a:moveTo>
                    <a:pt x="1" y="0"/>
                  </a:moveTo>
                  <a:lnTo>
                    <a:pt x="1" y="3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50"/>
            <p:cNvSpPr/>
            <p:nvPr/>
          </p:nvSpPr>
          <p:spPr>
            <a:xfrm>
              <a:off x="5774825" y="2299850"/>
              <a:ext cx="309425" cy="309425"/>
            </a:xfrm>
            <a:custGeom>
              <a:avLst/>
              <a:gdLst/>
              <a:ahLst/>
              <a:cxnLst/>
              <a:rect l="l" t="t" r="r" b="b"/>
              <a:pathLst>
                <a:path w="12377" h="12377" extrusionOk="0">
                  <a:moveTo>
                    <a:pt x="6179" y="1"/>
                  </a:moveTo>
                  <a:lnTo>
                    <a:pt x="0" y="6179"/>
                  </a:lnTo>
                  <a:lnTo>
                    <a:pt x="6179" y="12377"/>
                  </a:lnTo>
                  <a:lnTo>
                    <a:pt x="12377" y="6179"/>
                  </a:lnTo>
                  <a:lnTo>
                    <a:pt x="617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6" name="Google Shape;826;p50"/>
          <p:cNvGrpSpPr/>
          <p:nvPr/>
        </p:nvGrpSpPr>
        <p:grpSpPr>
          <a:xfrm>
            <a:off x="8502856" y="115366"/>
            <a:ext cx="849275" cy="848250"/>
            <a:chOff x="2651171" y="2397773"/>
            <a:chExt cx="2099568" cy="2097033"/>
          </a:xfrm>
        </p:grpSpPr>
        <p:sp>
          <p:nvSpPr>
            <p:cNvPr id="827" name="Google Shape;827;p50"/>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50"/>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9" name="Google Shape;829;p50"/>
          <p:cNvGrpSpPr/>
          <p:nvPr/>
        </p:nvGrpSpPr>
        <p:grpSpPr>
          <a:xfrm>
            <a:off x="8163956" y="115366"/>
            <a:ext cx="849275" cy="848250"/>
            <a:chOff x="2651171" y="2397773"/>
            <a:chExt cx="2099568" cy="2097033"/>
          </a:xfrm>
        </p:grpSpPr>
        <p:sp>
          <p:nvSpPr>
            <p:cNvPr id="830" name="Google Shape;830;p50"/>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50"/>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1">
  <p:cSld name="BLANK_1_1_1_1_3">
    <p:spTree>
      <p:nvGrpSpPr>
        <p:cNvPr id="1" name="Shape 832"/>
        <p:cNvGrpSpPr/>
        <p:nvPr/>
      </p:nvGrpSpPr>
      <p:grpSpPr>
        <a:xfrm>
          <a:off x="0" y="0"/>
          <a:ext cx="0" cy="0"/>
          <a:chOff x="0" y="0"/>
          <a:chExt cx="0" cy="0"/>
        </a:xfrm>
      </p:grpSpPr>
      <p:sp>
        <p:nvSpPr>
          <p:cNvPr id="833" name="Google Shape;833;p51"/>
          <p:cNvSpPr txBox="1">
            <a:spLocks noGrp="1"/>
          </p:cNvSpPr>
          <p:nvPr>
            <p:ph type="title"/>
          </p:nvPr>
        </p:nvSpPr>
        <p:spPr>
          <a:xfrm>
            <a:off x="1653086" y="1481125"/>
            <a:ext cx="26535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1800">
                <a:latin typeface="Space Grotesk Medium"/>
                <a:ea typeface="Space Grotesk Medium"/>
                <a:cs typeface="Space Grotesk Medium"/>
                <a:sym typeface="Space Grotesk Medium"/>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834" name="Google Shape;834;p51"/>
          <p:cNvSpPr txBox="1">
            <a:spLocks noGrp="1"/>
          </p:cNvSpPr>
          <p:nvPr>
            <p:ph type="subTitle" idx="1"/>
          </p:nvPr>
        </p:nvSpPr>
        <p:spPr>
          <a:xfrm>
            <a:off x="1653074" y="1907369"/>
            <a:ext cx="26535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35" name="Google Shape;835;p51"/>
          <p:cNvSpPr txBox="1">
            <a:spLocks noGrp="1"/>
          </p:cNvSpPr>
          <p:nvPr>
            <p:ph type="title" idx="2"/>
          </p:nvPr>
        </p:nvSpPr>
        <p:spPr>
          <a:xfrm>
            <a:off x="5570882" y="1481125"/>
            <a:ext cx="26535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1800">
                <a:latin typeface="Space Grotesk Medium"/>
                <a:ea typeface="Space Grotesk Medium"/>
                <a:cs typeface="Space Grotesk Medium"/>
                <a:sym typeface="Space Grotesk Medium"/>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836" name="Google Shape;836;p51"/>
          <p:cNvSpPr txBox="1">
            <a:spLocks noGrp="1"/>
          </p:cNvSpPr>
          <p:nvPr>
            <p:ph type="subTitle" idx="3"/>
          </p:nvPr>
        </p:nvSpPr>
        <p:spPr>
          <a:xfrm>
            <a:off x="5570875" y="1907500"/>
            <a:ext cx="26535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837" name="Google Shape;837;p51"/>
          <p:cNvGrpSpPr/>
          <p:nvPr/>
        </p:nvGrpSpPr>
        <p:grpSpPr>
          <a:xfrm>
            <a:off x="-534234" y="2591589"/>
            <a:ext cx="3563418" cy="3276021"/>
            <a:chOff x="4765450" y="2817950"/>
            <a:chExt cx="894275" cy="822150"/>
          </a:xfrm>
        </p:grpSpPr>
        <p:sp>
          <p:nvSpPr>
            <p:cNvPr id="838" name="Google Shape;838;p51"/>
            <p:cNvSpPr/>
            <p:nvPr/>
          </p:nvSpPr>
          <p:spPr>
            <a:xfrm>
              <a:off x="4837550" y="2817950"/>
              <a:ext cx="822175" cy="822150"/>
            </a:xfrm>
            <a:custGeom>
              <a:avLst/>
              <a:gdLst/>
              <a:ahLst/>
              <a:cxnLst/>
              <a:rect l="l" t="t" r="r" b="b"/>
              <a:pathLst>
                <a:path w="32887" h="32886" extrusionOk="0">
                  <a:moveTo>
                    <a:pt x="429" y="16452"/>
                  </a:moveTo>
                  <a:lnTo>
                    <a:pt x="16434" y="32458"/>
                  </a:lnTo>
                  <a:lnTo>
                    <a:pt x="32439"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51"/>
            <p:cNvSpPr/>
            <p:nvPr/>
          </p:nvSpPr>
          <p:spPr>
            <a:xfrm>
              <a:off x="4813375"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51"/>
            <p:cNvSpPr/>
            <p:nvPr/>
          </p:nvSpPr>
          <p:spPr>
            <a:xfrm>
              <a:off x="4789625" y="2817950"/>
              <a:ext cx="822175" cy="822150"/>
            </a:xfrm>
            <a:custGeom>
              <a:avLst/>
              <a:gdLst/>
              <a:ahLst/>
              <a:cxnLst/>
              <a:rect l="l" t="t" r="r" b="b"/>
              <a:pathLst>
                <a:path w="32887" h="32886" extrusionOk="0">
                  <a:moveTo>
                    <a:pt x="429" y="16452"/>
                  </a:moveTo>
                  <a:lnTo>
                    <a:pt x="16434" y="32458"/>
                  </a:lnTo>
                  <a:lnTo>
                    <a:pt x="32440"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51"/>
            <p:cNvSpPr/>
            <p:nvPr/>
          </p:nvSpPr>
          <p:spPr>
            <a:xfrm>
              <a:off x="4765450"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2" name="Google Shape;842;p51"/>
          <p:cNvGrpSpPr/>
          <p:nvPr/>
        </p:nvGrpSpPr>
        <p:grpSpPr>
          <a:xfrm>
            <a:off x="666212" y="4424016"/>
            <a:ext cx="1162531" cy="1161127"/>
            <a:chOff x="7253149" y="3334154"/>
            <a:chExt cx="1162531" cy="1161127"/>
          </a:xfrm>
        </p:grpSpPr>
        <p:sp>
          <p:nvSpPr>
            <p:cNvPr id="843" name="Google Shape;843;p51"/>
            <p:cNvSpPr/>
            <p:nvPr/>
          </p:nvSpPr>
          <p:spPr>
            <a:xfrm>
              <a:off x="7422442" y="3502766"/>
              <a:ext cx="823936" cy="823879"/>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44" name="Google Shape;844;p51"/>
            <p:cNvGrpSpPr/>
            <p:nvPr/>
          </p:nvGrpSpPr>
          <p:grpSpPr>
            <a:xfrm>
              <a:off x="7253149" y="3334154"/>
              <a:ext cx="1162531" cy="1161127"/>
              <a:chOff x="2651171" y="2397773"/>
              <a:chExt cx="2099568" cy="2097033"/>
            </a:xfrm>
          </p:grpSpPr>
          <p:sp>
            <p:nvSpPr>
              <p:cNvPr id="845" name="Google Shape;845;p51"/>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51"/>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847" name="Google Shape;847;p51"/>
          <p:cNvGrpSpPr/>
          <p:nvPr/>
        </p:nvGrpSpPr>
        <p:grpSpPr>
          <a:xfrm>
            <a:off x="7582096" y="290150"/>
            <a:ext cx="1162705" cy="962710"/>
            <a:chOff x="2210400" y="2558550"/>
            <a:chExt cx="971025" cy="804000"/>
          </a:xfrm>
        </p:grpSpPr>
        <p:sp>
          <p:nvSpPr>
            <p:cNvPr id="848" name="Google Shape;848;p51"/>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51"/>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51"/>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51"/>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51"/>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51"/>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51"/>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51"/>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6" name="Google Shape;856;p51"/>
          <p:cNvGrpSpPr/>
          <p:nvPr/>
        </p:nvGrpSpPr>
        <p:grpSpPr>
          <a:xfrm>
            <a:off x="7415915" y="125143"/>
            <a:ext cx="3960194" cy="4417325"/>
            <a:chOff x="4665875" y="2544104"/>
            <a:chExt cx="993850" cy="1108571"/>
          </a:xfrm>
        </p:grpSpPr>
        <p:sp>
          <p:nvSpPr>
            <p:cNvPr id="857" name="Google Shape;857;p51"/>
            <p:cNvSpPr/>
            <p:nvPr/>
          </p:nvSpPr>
          <p:spPr>
            <a:xfrm>
              <a:off x="4837550" y="2817950"/>
              <a:ext cx="822175" cy="822150"/>
            </a:xfrm>
            <a:custGeom>
              <a:avLst/>
              <a:gdLst/>
              <a:ahLst/>
              <a:cxnLst/>
              <a:rect l="l" t="t" r="r" b="b"/>
              <a:pathLst>
                <a:path w="32887" h="32886" extrusionOk="0">
                  <a:moveTo>
                    <a:pt x="429" y="16452"/>
                  </a:moveTo>
                  <a:lnTo>
                    <a:pt x="16434" y="32458"/>
                  </a:lnTo>
                  <a:lnTo>
                    <a:pt x="32439"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51"/>
            <p:cNvSpPr/>
            <p:nvPr/>
          </p:nvSpPr>
          <p:spPr>
            <a:xfrm>
              <a:off x="4813375"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51"/>
            <p:cNvSpPr/>
            <p:nvPr/>
          </p:nvSpPr>
          <p:spPr>
            <a:xfrm>
              <a:off x="4789625" y="2817950"/>
              <a:ext cx="822175" cy="822150"/>
            </a:xfrm>
            <a:custGeom>
              <a:avLst/>
              <a:gdLst/>
              <a:ahLst/>
              <a:cxnLst/>
              <a:rect l="l" t="t" r="r" b="b"/>
              <a:pathLst>
                <a:path w="32887" h="32886" extrusionOk="0">
                  <a:moveTo>
                    <a:pt x="429" y="16452"/>
                  </a:moveTo>
                  <a:lnTo>
                    <a:pt x="16434" y="32458"/>
                  </a:lnTo>
                  <a:lnTo>
                    <a:pt x="32440"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51"/>
            <p:cNvSpPr/>
            <p:nvPr/>
          </p:nvSpPr>
          <p:spPr>
            <a:xfrm>
              <a:off x="4765450"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51"/>
            <p:cNvSpPr/>
            <p:nvPr/>
          </p:nvSpPr>
          <p:spPr>
            <a:xfrm>
              <a:off x="4665875" y="2808650"/>
              <a:ext cx="844500" cy="844025"/>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51"/>
            <p:cNvSpPr/>
            <p:nvPr/>
          </p:nvSpPr>
          <p:spPr>
            <a:xfrm>
              <a:off x="4665875" y="2544104"/>
              <a:ext cx="316425" cy="316425"/>
            </a:xfrm>
            <a:custGeom>
              <a:avLst/>
              <a:gdLst/>
              <a:ahLst/>
              <a:cxnLst/>
              <a:rect l="l" t="t" r="r" b="b"/>
              <a:pathLst>
                <a:path w="12657" h="12657" extrusionOk="0">
                  <a:moveTo>
                    <a:pt x="6329" y="1"/>
                  </a:moveTo>
                  <a:lnTo>
                    <a:pt x="1" y="6328"/>
                  </a:lnTo>
                  <a:lnTo>
                    <a:pt x="6329" y="12656"/>
                  </a:lnTo>
                  <a:lnTo>
                    <a:pt x="12656" y="6328"/>
                  </a:lnTo>
                  <a:lnTo>
                    <a:pt x="6329" y="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51"/>
            <p:cNvSpPr/>
            <p:nvPr/>
          </p:nvSpPr>
          <p:spPr>
            <a:xfrm>
              <a:off x="4920850" y="3013825"/>
              <a:ext cx="358275" cy="358275"/>
            </a:xfrm>
            <a:custGeom>
              <a:avLst/>
              <a:gdLst/>
              <a:ahLst/>
              <a:cxnLst/>
              <a:rect l="l" t="t" r="r" b="b"/>
              <a:pathLst>
                <a:path w="14331" h="14331" extrusionOk="0">
                  <a:moveTo>
                    <a:pt x="7165" y="1"/>
                  </a:moveTo>
                  <a:lnTo>
                    <a:pt x="0" y="7166"/>
                  </a:lnTo>
                  <a:lnTo>
                    <a:pt x="7165" y="14331"/>
                  </a:lnTo>
                  <a:lnTo>
                    <a:pt x="14331" y="7166"/>
                  </a:lnTo>
                  <a:lnTo>
                    <a:pt x="7165" y="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51"/>
            <p:cNvSpPr/>
            <p:nvPr/>
          </p:nvSpPr>
          <p:spPr>
            <a:xfrm>
              <a:off x="4915725" y="3008700"/>
              <a:ext cx="368975" cy="369000"/>
            </a:xfrm>
            <a:custGeom>
              <a:avLst/>
              <a:gdLst/>
              <a:ahLst/>
              <a:cxnLst/>
              <a:rect l="l" t="t" r="r" b="b"/>
              <a:pathLst>
                <a:path w="14759" h="14760" extrusionOk="0">
                  <a:moveTo>
                    <a:pt x="429" y="7371"/>
                  </a:moveTo>
                  <a:lnTo>
                    <a:pt x="7370" y="14331"/>
                  </a:lnTo>
                  <a:lnTo>
                    <a:pt x="14331" y="7371"/>
                  </a:lnTo>
                  <a:lnTo>
                    <a:pt x="7370" y="429"/>
                  </a:lnTo>
                  <a:close/>
                  <a:moveTo>
                    <a:pt x="7370" y="14759"/>
                  </a:moveTo>
                  <a:lnTo>
                    <a:pt x="1" y="7371"/>
                  </a:lnTo>
                  <a:lnTo>
                    <a:pt x="7370" y="1"/>
                  </a:lnTo>
                  <a:lnTo>
                    <a:pt x="14759" y="737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51"/>
            <p:cNvSpPr/>
            <p:nvPr/>
          </p:nvSpPr>
          <p:spPr>
            <a:xfrm>
              <a:off x="4982725" y="3075700"/>
              <a:ext cx="234975" cy="235000"/>
            </a:xfrm>
            <a:custGeom>
              <a:avLst/>
              <a:gdLst/>
              <a:ahLst/>
              <a:cxnLst/>
              <a:rect l="l" t="t" r="r" b="b"/>
              <a:pathLst>
                <a:path w="9399" h="9400" extrusionOk="0">
                  <a:moveTo>
                    <a:pt x="447" y="4691"/>
                  </a:moveTo>
                  <a:lnTo>
                    <a:pt x="4690" y="8953"/>
                  </a:lnTo>
                  <a:lnTo>
                    <a:pt x="8952" y="4691"/>
                  </a:lnTo>
                  <a:lnTo>
                    <a:pt x="4690" y="448"/>
                  </a:lnTo>
                  <a:close/>
                  <a:moveTo>
                    <a:pt x="4690" y="9399"/>
                  </a:moveTo>
                  <a:lnTo>
                    <a:pt x="0" y="4691"/>
                  </a:lnTo>
                  <a:lnTo>
                    <a:pt x="4690" y="1"/>
                  </a:lnTo>
                  <a:lnTo>
                    <a:pt x="9399" y="469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66" name="Google Shape;866;p51"/>
          <p:cNvSpPr txBox="1">
            <a:spLocks noGrp="1"/>
          </p:cNvSpPr>
          <p:nvPr>
            <p:ph type="title" idx="4"/>
          </p:nvPr>
        </p:nvSpPr>
        <p:spPr>
          <a:xfrm>
            <a:off x="1653086" y="3186485"/>
            <a:ext cx="2653500" cy="527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500"/>
              <a:buNone/>
              <a:defRPr sz="1800">
                <a:latin typeface="Space Grotesk Medium"/>
                <a:ea typeface="Space Grotesk Medium"/>
                <a:cs typeface="Space Grotesk Medium"/>
                <a:sym typeface="Space Grotesk Medium"/>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867" name="Google Shape;867;p51"/>
          <p:cNvSpPr txBox="1">
            <a:spLocks noGrp="1"/>
          </p:cNvSpPr>
          <p:nvPr>
            <p:ph type="subTitle" idx="5"/>
          </p:nvPr>
        </p:nvSpPr>
        <p:spPr>
          <a:xfrm>
            <a:off x="1653074" y="3629949"/>
            <a:ext cx="26535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68" name="Google Shape;868;p51"/>
          <p:cNvSpPr txBox="1">
            <a:spLocks noGrp="1"/>
          </p:cNvSpPr>
          <p:nvPr>
            <p:ph type="title" idx="6"/>
          </p:nvPr>
        </p:nvSpPr>
        <p:spPr>
          <a:xfrm>
            <a:off x="5570882" y="3186613"/>
            <a:ext cx="2653500" cy="527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500"/>
              <a:buNone/>
              <a:defRPr sz="1800">
                <a:latin typeface="Space Grotesk Medium"/>
                <a:ea typeface="Space Grotesk Medium"/>
                <a:cs typeface="Space Grotesk Medium"/>
                <a:sym typeface="Space Grotesk Medium"/>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869" name="Google Shape;869;p51"/>
          <p:cNvSpPr txBox="1">
            <a:spLocks noGrp="1"/>
          </p:cNvSpPr>
          <p:nvPr>
            <p:ph type="subTitle" idx="7"/>
          </p:nvPr>
        </p:nvSpPr>
        <p:spPr>
          <a:xfrm>
            <a:off x="5570875" y="3630075"/>
            <a:ext cx="26535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70" name="Google Shape;870;p51"/>
          <p:cNvSpPr txBox="1">
            <a:spLocks noGrp="1"/>
          </p:cNvSpPr>
          <p:nvPr>
            <p:ph type="title" idx="8"/>
          </p:nvPr>
        </p:nvSpPr>
        <p:spPr>
          <a:xfrm>
            <a:off x="713225" y="539500"/>
            <a:ext cx="7717500" cy="56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300"/>
              <a:buNone/>
              <a:defRPr/>
            </a:lvl1pPr>
            <a:lvl2pPr lvl="1" algn="l">
              <a:lnSpc>
                <a:spcPct val="100000"/>
              </a:lnSpc>
              <a:spcBef>
                <a:spcPts val="0"/>
              </a:spcBef>
              <a:spcAft>
                <a:spcPts val="0"/>
              </a:spcAft>
              <a:buSzPts val="3300"/>
              <a:buNone/>
              <a:defRPr/>
            </a:lvl2pPr>
            <a:lvl3pPr lvl="2" algn="l">
              <a:lnSpc>
                <a:spcPct val="100000"/>
              </a:lnSpc>
              <a:spcBef>
                <a:spcPts val="0"/>
              </a:spcBef>
              <a:spcAft>
                <a:spcPts val="0"/>
              </a:spcAft>
              <a:buSzPts val="3300"/>
              <a:buNone/>
              <a:defRPr/>
            </a:lvl3pPr>
            <a:lvl4pPr lvl="3" algn="l">
              <a:lnSpc>
                <a:spcPct val="100000"/>
              </a:lnSpc>
              <a:spcBef>
                <a:spcPts val="0"/>
              </a:spcBef>
              <a:spcAft>
                <a:spcPts val="0"/>
              </a:spcAft>
              <a:buSzPts val="3300"/>
              <a:buNone/>
              <a:defRPr/>
            </a:lvl4pPr>
            <a:lvl5pPr lvl="4" algn="l">
              <a:lnSpc>
                <a:spcPct val="100000"/>
              </a:lnSpc>
              <a:spcBef>
                <a:spcPts val="0"/>
              </a:spcBef>
              <a:spcAft>
                <a:spcPts val="0"/>
              </a:spcAft>
              <a:buSzPts val="3300"/>
              <a:buNone/>
              <a:defRPr/>
            </a:lvl5pPr>
            <a:lvl6pPr lvl="5" algn="l">
              <a:lnSpc>
                <a:spcPct val="100000"/>
              </a:lnSpc>
              <a:spcBef>
                <a:spcPts val="0"/>
              </a:spcBef>
              <a:spcAft>
                <a:spcPts val="0"/>
              </a:spcAft>
              <a:buSzPts val="3300"/>
              <a:buNone/>
              <a:defRPr/>
            </a:lvl6pPr>
            <a:lvl7pPr lvl="6" algn="l">
              <a:lnSpc>
                <a:spcPct val="100000"/>
              </a:lnSpc>
              <a:spcBef>
                <a:spcPts val="0"/>
              </a:spcBef>
              <a:spcAft>
                <a:spcPts val="0"/>
              </a:spcAft>
              <a:buSzPts val="3300"/>
              <a:buNone/>
              <a:defRPr/>
            </a:lvl7pPr>
            <a:lvl8pPr lvl="7" algn="l">
              <a:lnSpc>
                <a:spcPct val="100000"/>
              </a:lnSpc>
              <a:spcBef>
                <a:spcPts val="0"/>
              </a:spcBef>
              <a:spcAft>
                <a:spcPts val="0"/>
              </a:spcAft>
              <a:buSzPts val="3300"/>
              <a:buNone/>
              <a:defRPr/>
            </a:lvl8pPr>
            <a:lvl9pPr lvl="8" algn="l">
              <a:lnSpc>
                <a:spcPct val="100000"/>
              </a:lnSpc>
              <a:spcBef>
                <a:spcPts val="0"/>
              </a:spcBef>
              <a:spcAft>
                <a:spcPts val="0"/>
              </a:spcAft>
              <a:buSzPts val="33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215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4E29AA"/>
            </a:gs>
            <a:gs pos="100000">
              <a:srgbClr val="674EA7"/>
            </a:gs>
          </a:gsLst>
          <a:lin ang="16200038" scaled="0"/>
        </a:gradFill>
        <a:effectLst/>
      </p:bgPr>
    </p:bg>
    <p:spTree>
      <p:nvGrpSpPr>
        <p:cNvPr id="1" name="Shape 5"/>
        <p:cNvGrpSpPr/>
        <p:nvPr/>
      </p:nvGrpSpPr>
      <p:grpSpPr>
        <a:xfrm>
          <a:off x="0" y="0"/>
          <a:ext cx="0" cy="0"/>
          <a:chOff x="0" y="0"/>
          <a:chExt cx="0" cy="0"/>
        </a:xfrm>
      </p:grpSpPr>
      <p:sp>
        <p:nvSpPr>
          <p:cNvPr id="6" name="Google Shape;6;p42"/>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3300"/>
              <a:buFont typeface="Space Grotesk"/>
              <a:buNone/>
              <a:defRPr sz="3300" b="0" i="0" u="none" strike="noStrike" cap="none">
                <a:solidFill>
                  <a:schemeClr val="lt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300"/>
              <a:buFont typeface="Space Grotesk"/>
              <a:buNone/>
              <a:defRPr sz="3300" b="0"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300"/>
              <a:buFont typeface="Space Grotesk"/>
              <a:buNone/>
              <a:defRPr sz="3300" b="0"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300"/>
              <a:buFont typeface="Space Grotesk"/>
              <a:buNone/>
              <a:defRPr sz="3300" b="0"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300"/>
              <a:buFont typeface="Space Grotesk"/>
              <a:buNone/>
              <a:defRPr sz="3300" b="0"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300"/>
              <a:buFont typeface="Space Grotesk"/>
              <a:buNone/>
              <a:defRPr sz="3300" b="0"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300"/>
              <a:buFont typeface="Space Grotesk"/>
              <a:buNone/>
              <a:defRPr sz="3300" b="0"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300"/>
              <a:buFont typeface="Space Grotesk"/>
              <a:buNone/>
              <a:defRPr sz="3300" b="0"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300"/>
              <a:buFont typeface="Space Grotesk"/>
              <a:buNone/>
              <a:defRPr sz="3300" b="0" i="0" u="none" strike="noStrike" cap="none">
                <a:solidFill>
                  <a:schemeClr val="dk1"/>
                </a:solidFill>
                <a:latin typeface="Space Grotesk"/>
                <a:ea typeface="Space Grotesk"/>
                <a:cs typeface="Space Grotesk"/>
                <a:sym typeface="Space Grotesk"/>
              </a:defRPr>
            </a:lvl9pPr>
          </a:lstStyle>
          <a:p>
            <a:endParaRPr/>
          </a:p>
        </p:txBody>
      </p:sp>
      <p:sp>
        <p:nvSpPr>
          <p:cNvPr id="7" name="Google Shape;7;p42"/>
          <p:cNvSpPr txBox="1">
            <a:spLocks noGrp="1"/>
          </p:cNvSpPr>
          <p:nvPr>
            <p:ph type="body" idx="1"/>
          </p:nvPr>
        </p:nvSpPr>
        <p:spPr>
          <a:xfrm>
            <a:off x="713225" y="1246950"/>
            <a:ext cx="77175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0"/>
              </a:spcBef>
              <a:spcAft>
                <a:spcPts val="0"/>
              </a:spcAft>
              <a:buClr>
                <a:schemeClr val="lt1"/>
              </a:buClr>
              <a:buSzPts val="1800"/>
              <a:buFont typeface="Dosis"/>
              <a:buChar char="●"/>
              <a:defRPr sz="1800" b="0" i="0" u="none" strike="noStrike" cap="none">
                <a:solidFill>
                  <a:schemeClr val="lt1"/>
                </a:solidFill>
                <a:latin typeface="Dosis"/>
                <a:ea typeface="Dosis"/>
                <a:cs typeface="Dosis"/>
                <a:sym typeface="Dosis"/>
              </a:defRPr>
            </a:lvl1pPr>
            <a:lvl2pPr marL="914400" marR="0" lvl="1" indent="-317500" algn="l" rtl="0">
              <a:lnSpc>
                <a:spcPct val="100000"/>
              </a:lnSpc>
              <a:spcBef>
                <a:spcPts val="0"/>
              </a:spcBef>
              <a:spcAft>
                <a:spcPts val="0"/>
              </a:spcAft>
              <a:buClr>
                <a:schemeClr val="lt1"/>
              </a:buClr>
              <a:buSzPts val="1400"/>
              <a:buFont typeface="Dosis"/>
              <a:buChar char="○"/>
              <a:defRPr sz="1400" b="0" i="0" u="none" strike="noStrike" cap="none">
                <a:solidFill>
                  <a:schemeClr val="lt1"/>
                </a:solidFill>
                <a:latin typeface="Dosis"/>
                <a:ea typeface="Dosis"/>
                <a:cs typeface="Dosis"/>
                <a:sym typeface="Dosis"/>
              </a:defRPr>
            </a:lvl2pPr>
            <a:lvl3pPr marL="1371600" marR="0" lvl="2" indent="-317500" algn="l" rtl="0">
              <a:lnSpc>
                <a:spcPct val="100000"/>
              </a:lnSpc>
              <a:spcBef>
                <a:spcPts val="0"/>
              </a:spcBef>
              <a:spcAft>
                <a:spcPts val="0"/>
              </a:spcAft>
              <a:buClr>
                <a:schemeClr val="lt1"/>
              </a:buClr>
              <a:buSzPts val="1400"/>
              <a:buFont typeface="Dosis"/>
              <a:buChar char="■"/>
              <a:defRPr sz="1400" b="0" i="0" u="none" strike="noStrike" cap="none">
                <a:solidFill>
                  <a:schemeClr val="lt1"/>
                </a:solidFill>
                <a:latin typeface="Dosis"/>
                <a:ea typeface="Dosis"/>
                <a:cs typeface="Dosis"/>
                <a:sym typeface="Dosis"/>
              </a:defRPr>
            </a:lvl3pPr>
            <a:lvl4pPr marL="1828800" marR="0" lvl="3" indent="-317500" algn="l" rtl="0">
              <a:lnSpc>
                <a:spcPct val="100000"/>
              </a:lnSpc>
              <a:spcBef>
                <a:spcPts val="0"/>
              </a:spcBef>
              <a:spcAft>
                <a:spcPts val="0"/>
              </a:spcAft>
              <a:buClr>
                <a:schemeClr val="lt1"/>
              </a:buClr>
              <a:buSzPts val="1400"/>
              <a:buFont typeface="Dosis"/>
              <a:buChar char="●"/>
              <a:defRPr sz="1400" b="0" i="0" u="none" strike="noStrike" cap="none">
                <a:solidFill>
                  <a:schemeClr val="lt1"/>
                </a:solidFill>
                <a:latin typeface="Dosis"/>
                <a:ea typeface="Dosis"/>
                <a:cs typeface="Dosis"/>
                <a:sym typeface="Dosis"/>
              </a:defRPr>
            </a:lvl4pPr>
            <a:lvl5pPr marL="2286000" marR="0" lvl="4" indent="-317500" algn="l" rtl="0">
              <a:lnSpc>
                <a:spcPct val="100000"/>
              </a:lnSpc>
              <a:spcBef>
                <a:spcPts val="0"/>
              </a:spcBef>
              <a:spcAft>
                <a:spcPts val="0"/>
              </a:spcAft>
              <a:buClr>
                <a:schemeClr val="lt1"/>
              </a:buClr>
              <a:buSzPts val="1400"/>
              <a:buFont typeface="Dosis"/>
              <a:buChar char="○"/>
              <a:defRPr sz="1400" b="0" i="0" u="none" strike="noStrike" cap="none">
                <a:solidFill>
                  <a:schemeClr val="lt1"/>
                </a:solidFill>
                <a:latin typeface="Dosis"/>
                <a:ea typeface="Dosis"/>
                <a:cs typeface="Dosis"/>
                <a:sym typeface="Dosis"/>
              </a:defRPr>
            </a:lvl5pPr>
            <a:lvl6pPr marL="2743200" marR="0" lvl="5" indent="-317500" algn="l" rtl="0">
              <a:lnSpc>
                <a:spcPct val="100000"/>
              </a:lnSpc>
              <a:spcBef>
                <a:spcPts val="0"/>
              </a:spcBef>
              <a:spcAft>
                <a:spcPts val="0"/>
              </a:spcAft>
              <a:buClr>
                <a:schemeClr val="lt1"/>
              </a:buClr>
              <a:buSzPts val="1400"/>
              <a:buFont typeface="Dosis"/>
              <a:buChar char="■"/>
              <a:defRPr sz="1400" b="0" i="0" u="none" strike="noStrike" cap="none">
                <a:solidFill>
                  <a:schemeClr val="lt1"/>
                </a:solidFill>
                <a:latin typeface="Dosis"/>
                <a:ea typeface="Dosis"/>
                <a:cs typeface="Dosis"/>
                <a:sym typeface="Dosis"/>
              </a:defRPr>
            </a:lvl6pPr>
            <a:lvl7pPr marL="3200400" marR="0" lvl="6" indent="-317500" algn="l" rtl="0">
              <a:lnSpc>
                <a:spcPct val="100000"/>
              </a:lnSpc>
              <a:spcBef>
                <a:spcPts val="0"/>
              </a:spcBef>
              <a:spcAft>
                <a:spcPts val="0"/>
              </a:spcAft>
              <a:buClr>
                <a:schemeClr val="lt1"/>
              </a:buClr>
              <a:buSzPts val="1400"/>
              <a:buFont typeface="Dosis"/>
              <a:buChar char="●"/>
              <a:defRPr sz="1400" b="0" i="0" u="none" strike="noStrike" cap="none">
                <a:solidFill>
                  <a:schemeClr val="lt1"/>
                </a:solidFill>
                <a:latin typeface="Dosis"/>
                <a:ea typeface="Dosis"/>
                <a:cs typeface="Dosis"/>
                <a:sym typeface="Dosis"/>
              </a:defRPr>
            </a:lvl7pPr>
            <a:lvl8pPr marL="3657600" marR="0" lvl="7" indent="-317500" algn="l" rtl="0">
              <a:lnSpc>
                <a:spcPct val="100000"/>
              </a:lnSpc>
              <a:spcBef>
                <a:spcPts val="0"/>
              </a:spcBef>
              <a:spcAft>
                <a:spcPts val="0"/>
              </a:spcAft>
              <a:buClr>
                <a:schemeClr val="lt1"/>
              </a:buClr>
              <a:buSzPts val="1400"/>
              <a:buFont typeface="Dosis"/>
              <a:buChar char="○"/>
              <a:defRPr sz="1400" b="0" i="0" u="none" strike="noStrike" cap="none">
                <a:solidFill>
                  <a:schemeClr val="lt1"/>
                </a:solidFill>
                <a:latin typeface="Dosis"/>
                <a:ea typeface="Dosis"/>
                <a:cs typeface="Dosis"/>
                <a:sym typeface="Dosis"/>
              </a:defRPr>
            </a:lvl8pPr>
            <a:lvl9pPr marL="4114800" marR="0" lvl="8" indent="-317500" algn="l" rtl="0">
              <a:lnSpc>
                <a:spcPct val="100000"/>
              </a:lnSpc>
              <a:spcBef>
                <a:spcPts val="0"/>
              </a:spcBef>
              <a:spcAft>
                <a:spcPts val="0"/>
              </a:spcAft>
              <a:buClr>
                <a:schemeClr val="lt1"/>
              </a:buClr>
              <a:buSzPts val="1400"/>
              <a:buFont typeface="Dosis"/>
              <a:buChar char="■"/>
              <a:defRPr sz="1400" b="0" i="0" u="none" strike="noStrike" cap="none">
                <a:solidFill>
                  <a:schemeClr val="lt1"/>
                </a:solidFill>
                <a:latin typeface="Dosis"/>
                <a:ea typeface="Dosis"/>
                <a:cs typeface="Dosis"/>
                <a:sym typeface="Dosi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80" r:id="rId9"/>
    <p:sldLayoutId id="2147483681" r:id="rId10"/>
    <p:sldLayoutId id="2147483682" r:id="rId11"/>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EA4335"/>
          </p15:clr>
        </p15:guide>
        <p15:guide id="2" pos="449">
          <p15:clr>
            <a:srgbClr val="EA4335"/>
          </p15:clr>
        </p15:guide>
        <p15:guide id="3" pos="5311">
          <p15:clr>
            <a:srgbClr val="EA4335"/>
          </p15:clr>
        </p15:guide>
        <p15:guide id="4" orient="horz" pos="340">
          <p15:clr>
            <a:srgbClr val="EA4335"/>
          </p15:clr>
        </p15:guide>
        <p15:guide id="5" orient="horz" pos="290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4E29AA"/>
            </a:gs>
            <a:gs pos="100000">
              <a:srgbClr val="674EA7"/>
            </a:gs>
          </a:gsLst>
          <a:lin ang="16198662" scaled="0"/>
        </a:gradFill>
        <a:effectLst/>
      </p:bgPr>
    </p:bg>
    <p:spTree>
      <p:nvGrpSpPr>
        <p:cNvPr id="1" name="Shape 2229"/>
        <p:cNvGrpSpPr/>
        <p:nvPr/>
      </p:nvGrpSpPr>
      <p:grpSpPr>
        <a:xfrm>
          <a:off x="0" y="0"/>
          <a:ext cx="0" cy="0"/>
          <a:chOff x="0" y="0"/>
          <a:chExt cx="0" cy="0"/>
        </a:xfrm>
      </p:grpSpPr>
      <p:sp>
        <p:nvSpPr>
          <p:cNvPr id="2230" name="Google Shape;2230;p1"/>
          <p:cNvSpPr txBox="1">
            <a:spLocks noGrp="1"/>
          </p:cNvSpPr>
          <p:nvPr>
            <p:ph type="ctrTitle"/>
          </p:nvPr>
        </p:nvSpPr>
        <p:spPr>
          <a:xfrm>
            <a:off x="620356" y="798990"/>
            <a:ext cx="4848290" cy="177276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SzPts val="5200"/>
              <a:buNone/>
            </a:pPr>
            <a:br>
              <a:rPr lang="en" sz="7200" b="1" dirty="0"/>
            </a:br>
            <a:r>
              <a:rPr lang="en" sz="3600" b="1" dirty="0"/>
              <a:t>LANCEMENT D’UN JEU VIDEO TRIPLE A</a:t>
            </a:r>
            <a:br>
              <a:rPr lang="en" sz="3600" b="1" dirty="0"/>
            </a:br>
            <a:br>
              <a:rPr lang="en" sz="3600" b="1" dirty="0"/>
            </a:br>
            <a:endParaRPr sz="2400" dirty="0"/>
          </a:p>
        </p:txBody>
      </p:sp>
      <p:pic>
        <p:nvPicPr>
          <p:cNvPr id="9" name="Image 8">
            <a:extLst>
              <a:ext uri="{FF2B5EF4-FFF2-40B4-BE49-F238E27FC236}">
                <a16:creationId xmlns:a16="http://schemas.microsoft.com/office/drawing/2014/main" id="{0B3F5ACB-A522-2FB2-41FD-BCD0F955028A}"/>
              </a:ext>
            </a:extLst>
          </p:cNvPr>
          <p:cNvPicPr>
            <a:picLocks noChangeAspect="1"/>
          </p:cNvPicPr>
          <p:nvPr/>
        </p:nvPicPr>
        <p:blipFill>
          <a:blip r:embed="rId3"/>
          <a:stretch>
            <a:fillRect/>
          </a:stretch>
        </p:blipFill>
        <p:spPr>
          <a:xfrm>
            <a:off x="806703" y="3629804"/>
            <a:ext cx="2467319" cy="1114581"/>
          </a:xfrm>
          <a:prstGeom prst="rect">
            <a:avLst/>
          </a:prstGeom>
        </p:spPr>
      </p:pic>
      <p:pic>
        <p:nvPicPr>
          <p:cNvPr id="5" name="Image 4">
            <a:extLst>
              <a:ext uri="{FF2B5EF4-FFF2-40B4-BE49-F238E27FC236}">
                <a16:creationId xmlns:a16="http://schemas.microsoft.com/office/drawing/2014/main" id="{5CF3E6A1-6673-6761-F975-C9CA6F899269}"/>
              </a:ext>
            </a:extLst>
          </p:cNvPr>
          <p:cNvPicPr>
            <a:picLocks noChangeAspect="1"/>
          </p:cNvPicPr>
          <p:nvPr/>
        </p:nvPicPr>
        <p:blipFill>
          <a:blip r:embed="rId4"/>
          <a:stretch>
            <a:fillRect/>
          </a:stretch>
        </p:blipFill>
        <p:spPr>
          <a:xfrm>
            <a:off x="3609841" y="3638682"/>
            <a:ext cx="962159" cy="111458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2326" name="Google Shape;2326;p10"/>
          <p:cNvSpPr txBox="1">
            <a:spLocks noGrp="1"/>
          </p:cNvSpPr>
          <p:nvPr>
            <p:ph type="title"/>
          </p:nvPr>
        </p:nvSpPr>
        <p:spPr>
          <a:xfrm>
            <a:off x="713250" y="217179"/>
            <a:ext cx="7717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300"/>
              <a:buNone/>
            </a:pPr>
            <a:r>
              <a:rPr lang="en" b="1" dirty="0"/>
              <a:t>Tendances actuelles en France</a:t>
            </a:r>
            <a:endParaRPr b="1" dirty="0"/>
          </a:p>
        </p:txBody>
      </p:sp>
      <p:sp>
        <p:nvSpPr>
          <p:cNvPr id="2327" name="Google Shape;2327;p10"/>
          <p:cNvSpPr txBox="1"/>
          <p:nvPr/>
        </p:nvSpPr>
        <p:spPr>
          <a:xfrm>
            <a:off x="1971557" y="879842"/>
            <a:ext cx="6157991" cy="29025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lang="fr-FR" dirty="0">
              <a:solidFill>
                <a:schemeClr val="lt1"/>
              </a:solidFill>
            </a:endParaRPr>
          </a:p>
          <a:p>
            <a:pPr marL="0" marR="0" lvl="0" indent="0" algn="l" rtl="0">
              <a:lnSpc>
                <a:spcPct val="100000"/>
              </a:lnSpc>
              <a:spcBef>
                <a:spcPts val="0"/>
              </a:spcBef>
              <a:spcAft>
                <a:spcPts val="0"/>
              </a:spcAft>
              <a:buNone/>
            </a:pPr>
            <a:endParaRPr lang="fr-FR" dirty="0">
              <a:solidFill>
                <a:schemeClr val="lt1"/>
              </a:solidFill>
            </a:endParaRPr>
          </a:p>
          <a:p>
            <a:pPr marL="285750" indent="-285750">
              <a:buClr>
                <a:schemeClr val="bg1"/>
              </a:buClr>
              <a:buFont typeface="Wingdings" panose="05000000000000000000" pitchFamily="2" charset="2"/>
              <a:buChar char="ü"/>
            </a:pPr>
            <a:r>
              <a:rPr lang="fr-FR" dirty="0">
                <a:solidFill>
                  <a:schemeClr val="lt1"/>
                </a:solidFill>
              </a:rPr>
              <a:t>Marché français en 2023 : 6,1 MD€ ( +9,9 % / 2022)</a:t>
            </a:r>
          </a:p>
          <a:p>
            <a:pPr marL="285750" indent="-285750">
              <a:buClr>
                <a:schemeClr val="bg1"/>
              </a:buClr>
              <a:buFont typeface="Wingdings" panose="05000000000000000000" pitchFamily="2" charset="2"/>
              <a:buChar char="ü"/>
            </a:pPr>
            <a:endParaRPr lang="fr-FR" dirty="0">
              <a:solidFill>
                <a:schemeClr val="lt1"/>
              </a:solidFill>
            </a:endParaRPr>
          </a:p>
          <a:p>
            <a:pPr marL="0" marR="0" lvl="0" indent="0" algn="l" rtl="0">
              <a:lnSpc>
                <a:spcPct val="100000"/>
              </a:lnSpc>
              <a:spcBef>
                <a:spcPts val="0"/>
              </a:spcBef>
              <a:spcAft>
                <a:spcPts val="0"/>
              </a:spcAft>
              <a:buNone/>
            </a:pPr>
            <a:endParaRPr lang="fr-FR" dirty="0">
              <a:solidFill>
                <a:schemeClr val="lt1"/>
              </a:solidFill>
            </a:endParaRPr>
          </a:p>
          <a:p>
            <a:pPr marL="0" marR="0" lvl="0" indent="0" algn="l" rtl="0">
              <a:lnSpc>
                <a:spcPct val="100000"/>
              </a:lnSpc>
              <a:spcBef>
                <a:spcPts val="0"/>
              </a:spcBef>
              <a:spcAft>
                <a:spcPts val="0"/>
              </a:spcAft>
              <a:buNone/>
            </a:pPr>
            <a:endParaRPr lang="fr-FR" dirty="0">
              <a:solidFill>
                <a:schemeClr val="lt1"/>
              </a:solidFill>
            </a:endParaRPr>
          </a:p>
          <a:p>
            <a:pPr marL="0" marR="0" lvl="0" indent="0" algn="l" rtl="0">
              <a:lnSpc>
                <a:spcPct val="100000"/>
              </a:lnSpc>
              <a:spcBef>
                <a:spcPts val="0"/>
              </a:spcBef>
              <a:spcAft>
                <a:spcPts val="0"/>
              </a:spcAft>
              <a:buNone/>
            </a:pPr>
            <a:endParaRPr lang="fr-FR" dirty="0">
              <a:solidFill>
                <a:schemeClr val="lt1"/>
              </a:solidFill>
            </a:endParaRPr>
          </a:p>
          <a:p>
            <a:pPr marL="0" marR="0" lvl="0" indent="0" algn="l" rtl="0">
              <a:lnSpc>
                <a:spcPct val="100000"/>
              </a:lnSpc>
              <a:spcBef>
                <a:spcPts val="0"/>
              </a:spcBef>
              <a:spcAft>
                <a:spcPts val="0"/>
              </a:spcAft>
              <a:buNone/>
            </a:pPr>
            <a:endParaRPr lang="fr-FR" dirty="0">
              <a:solidFill>
                <a:schemeClr val="lt1"/>
              </a:solidFill>
            </a:endParaRPr>
          </a:p>
          <a:p>
            <a:pPr marL="0" marR="0" lvl="0" indent="0" algn="l" rtl="0">
              <a:lnSpc>
                <a:spcPct val="100000"/>
              </a:lnSpc>
              <a:spcBef>
                <a:spcPts val="0"/>
              </a:spcBef>
              <a:spcAft>
                <a:spcPts val="0"/>
              </a:spcAft>
              <a:buNone/>
            </a:pPr>
            <a:endParaRPr lang="fr-FR" dirty="0">
              <a:solidFill>
                <a:schemeClr val="lt1"/>
              </a:solidFill>
            </a:endParaRPr>
          </a:p>
          <a:p>
            <a:pPr marL="0" marR="0" lvl="0" indent="0" algn="l" rtl="0">
              <a:lnSpc>
                <a:spcPct val="100000"/>
              </a:lnSpc>
              <a:spcBef>
                <a:spcPts val="0"/>
              </a:spcBef>
              <a:spcAft>
                <a:spcPts val="0"/>
              </a:spcAft>
              <a:buNone/>
            </a:pPr>
            <a:endParaRPr lang="fr-FR" dirty="0">
              <a:solidFill>
                <a:schemeClr val="lt1"/>
              </a:solidFill>
            </a:endParaRPr>
          </a:p>
          <a:p>
            <a:pPr marL="0" marR="0" lvl="0" indent="0" algn="l" rtl="0">
              <a:lnSpc>
                <a:spcPct val="100000"/>
              </a:lnSpc>
              <a:spcBef>
                <a:spcPts val="0"/>
              </a:spcBef>
              <a:spcAft>
                <a:spcPts val="0"/>
              </a:spcAft>
              <a:buNone/>
            </a:pPr>
            <a:endParaRPr lang="fr-FR" dirty="0">
              <a:solidFill>
                <a:schemeClr val="lt1"/>
              </a:solidFill>
            </a:endParaRPr>
          </a:p>
        </p:txBody>
      </p:sp>
      <p:sp>
        <p:nvSpPr>
          <p:cNvPr id="2" name="ZoneTexte 1">
            <a:extLst>
              <a:ext uri="{FF2B5EF4-FFF2-40B4-BE49-F238E27FC236}">
                <a16:creationId xmlns:a16="http://schemas.microsoft.com/office/drawing/2014/main" id="{585B784C-6B26-D055-D7CC-A2CACCE6591D}"/>
              </a:ext>
            </a:extLst>
          </p:cNvPr>
          <p:cNvSpPr txBox="1"/>
          <p:nvPr/>
        </p:nvSpPr>
        <p:spPr>
          <a:xfrm>
            <a:off x="6079697" y="4639971"/>
            <a:ext cx="3000653" cy="215444"/>
          </a:xfrm>
          <a:prstGeom prst="rect">
            <a:avLst/>
          </a:prstGeom>
          <a:noFill/>
        </p:spPr>
        <p:txBody>
          <a:bodyPr wrap="square" rtlCol="0">
            <a:spAutoFit/>
          </a:bodyPr>
          <a:lstStyle/>
          <a:p>
            <a:r>
              <a:rPr lang="fr-FR" sz="800" dirty="0">
                <a:solidFill>
                  <a:schemeClr val="bg1"/>
                </a:solidFill>
              </a:rPr>
              <a:t>Source : SELL - Syndicat des Editeurs de Logiciels de Loisirs</a:t>
            </a:r>
          </a:p>
        </p:txBody>
      </p:sp>
      <p:sp>
        <p:nvSpPr>
          <p:cNvPr id="3" name="ZoneTexte 2">
            <a:extLst>
              <a:ext uri="{FF2B5EF4-FFF2-40B4-BE49-F238E27FC236}">
                <a16:creationId xmlns:a16="http://schemas.microsoft.com/office/drawing/2014/main" id="{9C53D5BF-6D82-B682-5508-6635CB3F178B}"/>
              </a:ext>
            </a:extLst>
          </p:cNvPr>
          <p:cNvSpPr txBox="1"/>
          <p:nvPr/>
        </p:nvSpPr>
        <p:spPr>
          <a:xfrm>
            <a:off x="8664606" y="4838330"/>
            <a:ext cx="221942" cy="246221"/>
          </a:xfrm>
          <a:prstGeom prst="rect">
            <a:avLst/>
          </a:prstGeom>
          <a:noFill/>
        </p:spPr>
        <p:txBody>
          <a:bodyPr wrap="square" rtlCol="0">
            <a:spAutoFit/>
          </a:bodyPr>
          <a:lstStyle/>
          <a:p>
            <a:r>
              <a:rPr lang="fr-FR" sz="1000" dirty="0">
                <a:solidFill>
                  <a:schemeClr val="bg1"/>
                </a:solidFill>
              </a:rPr>
              <a:t>9</a:t>
            </a:r>
          </a:p>
        </p:txBody>
      </p:sp>
      <p:pic>
        <p:nvPicPr>
          <p:cNvPr id="6" name="Image 5">
            <a:extLst>
              <a:ext uri="{FF2B5EF4-FFF2-40B4-BE49-F238E27FC236}">
                <a16:creationId xmlns:a16="http://schemas.microsoft.com/office/drawing/2014/main" id="{F8F3A473-B870-569F-BBE1-270A037480B9}"/>
              </a:ext>
            </a:extLst>
          </p:cNvPr>
          <p:cNvPicPr>
            <a:picLocks noChangeAspect="1"/>
          </p:cNvPicPr>
          <p:nvPr/>
        </p:nvPicPr>
        <p:blipFill>
          <a:blip r:embed="rId3"/>
          <a:stretch>
            <a:fillRect/>
          </a:stretch>
        </p:blipFill>
        <p:spPr>
          <a:xfrm>
            <a:off x="2210540" y="1846555"/>
            <a:ext cx="4225771" cy="2405849"/>
          </a:xfrm>
          <a:prstGeom prst="rect">
            <a:avLst/>
          </a:prstGeom>
        </p:spPr>
      </p:pic>
      <p:sp>
        <p:nvSpPr>
          <p:cNvPr id="10" name="ZoneTexte 9">
            <a:extLst>
              <a:ext uri="{FF2B5EF4-FFF2-40B4-BE49-F238E27FC236}">
                <a16:creationId xmlns:a16="http://schemas.microsoft.com/office/drawing/2014/main" id="{013D2A70-824A-F761-5A75-2CEBEC21E0A8}"/>
              </a:ext>
            </a:extLst>
          </p:cNvPr>
          <p:cNvSpPr txBox="1"/>
          <p:nvPr/>
        </p:nvSpPr>
        <p:spPr>
          <a:xfrm>
            <a:off x="2281561" y="4362972"/>
            <a:ext cx="5032133" cy="276999"/>
          </a:xfrm>
          <a:prstGeom prst="rect">
            <a:avLst/>
          </a:prstGeom>
          <a:noFill/>
        </p:spPr>
        <p:txBody>
          <a:bodyPr wrap="square">
            <a:spAutoFit/>
          </a:bodyPr>
          <a:lstStyle/>
          <a:p>
            <a:r>
              <a:rPr lang="fr-FR" sz="1200" b="1" u="sng" dirty="0">
                <a:solidFill>
                  <a:srgbClr val="FFFF00"/>
                </a:solidFill>
              </a:rPr>
              <a:t>Lien internet </a:t>
            </a:r>
            <a:r>
              <a:rPr lang="fr-FR" sz="1200" dirty="0">
                <a:solidFill>
                  <a:srgbClr val="FFFF00"/>
                </a:solidFill>
              </a:rPr>
              <a:t>: https://www.sell.fr/news/bilan-marche-2023</a:t>
            </a:r>
          </a:p>
        </p:txBody>
      </p:sp>
      <p:pic>
        <p:nvPicPr>
          <p:cNvPr id="11" name="Image 10">
            <a:extLst>
              <a:ext uri="{FF2B5EF4-FFF2-40B4-BE49-F238E27FC236}">
                <a16:creationId xmlns:a16="http://schemas.microsoft.com/office/drawing/2014/main" id="{ABC8E5E0-5808-7C9C-5B15-2BC91E2B0198}"/>
              </a:ext>
            </a:extLst>
          </p:cNvPr>
          <p:cNvPicPr>
            <a:picLocks noChangeAspect="1"/>
          </p:cNvPicPr>
          <p:nvPr/>
        </p:nvPicPr>
        <p:blipFill>
          <a:blip r:embed="rId4"/>
          <a:stretch>
            <a:fillRect/>
          </a:stretch>
        </p:blipFill>
        <p:spPr>
          <a:xfrm>
            <a:off x="6829607" y="1447061"/>
            <a:ext cx="2130870" cy="2816598"/>
          </a:xfrm>
          <a:prstGeom prst="rect">
            <a:avLst/>
          </a:prstGeom>
        </p:spPr>
      </p:pic>
    </p:spTree>
    <p:extLst>
      <p:ext uri="{BB962C8B-B14F-4D97-AF65-F5344CB8AC3E}">
        <p14:creationId xmlns:p14="http://schemas.microsoft.com/office/powerpoint/2010/main" val="4083476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2326" name="Google Shape;2326;p10"/>
          <p:cNvSpPr txBox="1">
            <a:spLocks noGrp="1"/>
          </p:cNvSpPr>
          <p:nvPr>
            <p:ph type="title"/>
          </p:nvPr>
        </p:nvSpPr>
        <p:spPr>
          <a:xfrm>
            <a:off x="713250" y="306240"/>
            <a:ext cx="7717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300"/>
              <a:buNone/>
            </a:pPr>
            <a:r>
              <a:rPr lang="en" b="1" dirty="0"/>
              <a:t>Tendances actuelles en France</a:t>
            </a:r>
            <a:endParaRPr b="1" dirty="0"/>
          </a:p>
        </p:txBody>
      </p:sp>
      <p:sp>
        <p:nvSpPr>
          <p:cNvPr id="2327" name="Google Shape;2327;p10"/>
          <p:cNvSpPr txBox="1"/>
          <p:nvPr/>
        </p:nvSpPr>
        <p:spPr>
          <a:xfrm>
            <a:off x="2010268" y="893347"/>
            <a:ext cx="6157991" cy="3098950"/>
          </a:xfrm>
          <a:prstGeom prst="rect">
            <a:avLst/>
          </a:prstGeom>
          <a:noFill/>
          <a:ln>
            <a:noFill/>
          </a:ln>
        </p:spPr>
        <p:txBody>
          <a:bodyPr spcFirstLastPara="1" wrap="square" lIns="91425" tIns="91425" rIns="91425" bIns="91425" anchor="t" anchorCtr="0">
            <a:noAutofit/>
          </a:bodyPr>
          <a:lstStyle/>
          <a:p>
            <a:endParaRPr lang="fr-FR" u="sng" dirty="0">
              <a:solidFill>
                <a:schemeClr val="lt1"/>
              </a:solidFill>
            </a:endParaRPr>
          </a:p>
          <a:p>
            <a:pPr marL="285750" marR="0" lvl="0" indent="-285750" algn="l" rtl="0">
              <a:lnSpc>
                <a:spcPct val="100000"/>
              </a:lnSpc>
              <a:spcBef>
                <a:spcPts val="0"/>
              </a:spcBef>
              <a:spcAft>
                <a:spcPts val="0"/>
              </a:spcAft>
              <a:buClr>
                <a:schemeClr val="bg1"/>
              </a:buClr>
              <a:buFont typeface="Wingdings" panose="05000000000000000000" pitchFamily="2" charset="2"/>
              <a:buChar char="ü"/>
            </a:pPr>
            <a:r>
              <a:rPr lang="fr-FR" dirty="0">
                <a:solidFill>
                  <a:schemeClr val="lt1"/>
                </a:solidFill>
              </a:rPr>
              <a:t>Ecosystème console : 3,149  MD€ ( +24,1 %)</a:t>
            </a:r>
          </a:p>
          <a:p>
            <a:pPr marL="285750" marR="0" lvl="0" indent="-285750" algn="l" rtl="0">
              <a:lnSpc>
                <a:spcPct val="100000"/>
              </a:lnSpc>
              <a:spcBef>
                <a:spcPts val="0"/>
              </a:spcBef>
              <a:spcAft>
                <a:spcPts val="0"/>
              </a:spcAft>
              <a:buClr>
                <a:schemeClr val="bg1"/>
              </a:buClr>
              <a:buFont typeface="Wingdings" panose="05000000000000000000" pitchFamily="2" charset="2"/>
              <a:buChar char="ü"/>
            </a:pPr>
            <a:r>
              <a:rPr lang="fr-FR" dirty="0">
                <a:solidFill>
                  <a:schemeClr val="lt1"/>
                </a:solidFill>
              </a:rPr>
              <a:t>Ecosystème PC gaming  : 1,432 MD€ ( - 8,5 %)</a:t>
            </a:r>
          </a:p>
          <a:p>
            <a:pPr marL="285750" marR="0" lvl="0" indent="-285750" algn="l" rtl="0">
              <a:lnSpc>
                <a:spcPct val="100000"/>
              </a:lnSpc>
              <a:spcBef>
                <a:spcPts val="0"/>
              </a:spcBef>
              <a:spcAft>
                <a:spcPts val="0"/>
              </a:spcAft>
              <a:buClr>
                <a:schemeClr val="bg1"/>
              </a:buClr>
              <a:buFont typeface="Wingdings" panose="05000000000000000000" pitchFamily="2" charset="2"/>
              <a:buChar char="ü"/>
            </a:pPr>
            <a:r>
              <a:rPr lang="fr-FR" dirty="0">
                <a:solidFill>
                  <a:schemeClr val="lt1"/>
                </a:solidFill>
              </a:rPr>
              <a:t>Ecosystème mobile : 1,483 MD€ ( +4,8 %)</a:t>
            </a:r>
          </a:p>
          <a:p>
            <a:pPr marL="0" marR="0" lvl="0" indent="0" algn="l" rtl="0">
              <a:lnSpc>
                <a:spcPct val="100000"/>
              </a:lnSpc>
              <a:spcBef>
                <a:spcPts val="0"/>
              </a:spcBef>
              <a:spcAft>
                <a:spcPts val="0"/>
              </a:spcAft>
              <a:buNone/>
            </a:pPr>
            <a:endParaRPr lang="fr-FR" dirty="0">
              <a:solidFill>
                <a:schemeClr val="lt1"/>
              </a:solidFill>
            </a:endParaRPr>
          </a:p>
          <a:p>
            <a:pPr marL="0" marR="0" lvl="0" indent="0" algn="l" rtl="0">
              <a:lnSpc>
                <a:spcPct val="100000"/>
              </a:lnSpc>
              <a:spcBef>
                <a:spcPts val="0"/>
              </a:spcBef>
              <a:spcAft>
                <a:spcPts val="0"/>
              </a:spcAft>
              <a:buNone/>
            </a:pPr>
            <a:endParaRPr lang="fr-FR" dirty="0">
              <a:solidFill>
                <a:schemeClr val="lt1"/>
              </a:solidFill>
            </a:endParaRPr>
          </a:p>
          <a:p>
            <a:pPr marL="0" marR="0" lvl="0" indent="0" algn="l" rtl="0">
              <a:lnSpc>
                <a:spcPct val="100000"/>
              </a:lnSpc>
              <a:spcBef>
                <a:spcPts val="0"/>
              </a:spcBef>
              <a:spcAft>
                <a:spcPts val="0"/>
              </a:spcAft>
              <a:buNone/>
            </a:pPr>
            <a:endParaRPr lang="fr-FR" dirty="0">
              <a:solidFill>
                <a:schemeClr val="lt1"/>
              </a:solidFill>
            </a:endParaRPr>
          </a:p>
          <a:p>
            <a:pPr marL="0" marR="0" lvl="0" indent="0" algn="l" rtl="0">
              <a:lnSpc>
                <a:spcPct val="100000"/>
              </a:lnSpc>
              <a:spcBef>
                <a:spcPts val="0"/>
              </a:spcBef>
              <a:spcAft>
                <a:spcPts val="0"/>
              </a:spcAft>
              <a:buNone/>
            </a:pPr>
            <a:endParaRPr lang="fr-FR" dirty="0">
              <a:solidFill>
                <a:schemeClr val="lt1"/>
              </a:solidFill>
            </a:endParaRPr>
          </a:p>
          <a:p>
            <a:pPr marL="0" marR="0" lvl="0" indent="0" algn="l" rtl="0">
              <a:lnSpc>
                <a:spcPct val="100000"/>
              </a:lnSpc>
              <a:spcBef>
                <a:spcPts val="0"/>
              </a:spcBef>
              <a:spcAft>
                <a:spcPts val="0"/>
              </a:spcAft>
              <a:buNone/>
            </a:pPr>
            <a:endParaRPr lang="fr-FR" dirty="0">
              <a:solidFill>
                <a:schemeClr val="lt1"/>
              </a:solidFill>
            </a:endParaRPr>
          </a:p>
          <a:p>
            <a:pPr marL="0" marR="0" lvl="0" indent="0" algn="l" rtl="0">
              <a:lnSpc>
                <a:spcPct val="100000"/>
              </a:lnSpc>
              <a:spcBef>
                <a:spcPts val="0"/>
              </a:spcBef>
              <a:spcAft>
                <a:spcPts val="0"/>
              </a:spcAft>
              <a:buNone/>
            </a:pPr>
            <a:endParaRPr lang="fr-FR" dirty="0">
              <a:solidFill>
                <a:schemeClr val="lt1"/>
              </a:solidFill>
            </a:endParaRPr>
          </a:p>
          <a:p>
            <a:pPr marL="0" marR="0" lvl="0" indent="0" algn="l" rtl="0">
              <a:lnSpc>
                <a:spcPct val="100000"/>
              </a:lnSpc>
              <a:spcBef>
                <a:spcPts val="0"/>
              </a:spcBef>
              <a:spcAft>
                <a:spcPts val="0"/>
              </a:spcAft>
              <a:buNone/>
            </a:pPr>
            <a:endParaRPr lang="fr-FR" dirty="0">
              <a:solidFill>
                <a:schemeClr val="lt1"/>
              </a:solidFill>
            </a:endParaRPr>
          </a:p>
        </p:txBody>
      </p:sp>
      <p:sp>
        <p:nvSpPr>
          <p:cNvPr id="2" name="ZoneTexte 1">
            <a:extLst>
              <a:ext uri="{FF2B5EF4-FFF2-40B4-BE49-F238E27FC236}">
                <a16:creationId xmlns:a16="http://schemas.microsoft.com/office/drawing/2014/main" id="{585B784C-6B26-D055-D7CC-A2CACCE6591D}"/>
              </a:ext>
            </a:extLst>
          </p:cNvPr>
          <p:cNvSpPr txBox="1"/>
          <p:nvPr/>
        </p:nvSpPr>
        <p:spPr>
          <a:xfrm>
            <a:off x="6143347" y="4657410"/>
            <a:ext cx="3000653" cy="215444"/>
          </a:xfrm>
          <a:prstGeom prst="rect">
            <a:avLst/>
          </a:prstGeom>
          <a:noFill/>
        </p:spPr>
        <p:txBody>
          <a:bodyPr wrap="square" rtlCol="0">
            <a:spAutoFit/>
          </a:bodyPr>
          <a:lstStyle/>
          <a:p>
            <a:r>
              <a:rPr lang="fr-FR" sz="800" dirty="0">
                <a:solidFill>
                  <a:schemeClr val="bg1"/>
                </a:solidFill>
              </a:rPr>
              <a:t>Source : SELL - Syndicat des Editeurs de Logiciels de Loisirs</a:t>
            </a:r>
          </a:p>
        </p:txBody>
      </p:sp>
      <p:sp>
        <p:nvSpPr>
          <p:cNvPr id="3" name="ZoneTexte 2">
            <a:extLst>
              <a:ext uri="{FF2B5EF4-FFF2-40B4-BE49-F238E27FC236}">
                <a16:creationId xmlns:a16="http://schemas.microsoft.com/office/drawing/2014/main" id="{9C53D5BF-6D82-B682-5508-6635CB3F178B}"/>
              </a:ext>
            </a:extLst>
          </p:cNvPr>
          <p:cNvSpPr txBox="1"/>
          <p:nvPr/>
        </p:nvSpPr>
        <p:spPr>
          <a:xfrm>
            <a:off x="8617156" y="4838330"/>
            <a:ext cx="455823" cy="246221"/>
          </a:xfrm>
          <a:prstGeom prst="rect">
            <a:avLst/>
          </a:prstGeom>
          <a:noFill/>
        </p:spPr>
        <p:txBody>
          <a:bodyPr wrap="square" rtlCol="0">
            <a:spAutoFit/>
          </a:bodyPr>
          <a:lstStyle/>
          <a:p>
            <a:r>
              <a:rPr lang="fr-FR" sz="1000" dirty="0">
                <a:solidFill>
                  <a:schemeClr val="bg1"/>
                </a:solidFill>
              </a:rPr>
              <a:t>10</a:t>
            </a:r>
          </a:p>
        </p:txBody>
      </p:sp>
      <p:pic>
        <p:nvPicPr>
          <p:cNvPr id="7" name="Image 6">
            <a:extLst>
              <a:ext uri="{FF2B5EF4-FFF2-40B4-BE49-F238E27FC236}">
                <a16:creationId xmlns:a16="http://schemas.microsoft.com/office/drawing/2014/main" id="{C0598A40-F805-8188-A118-8E8B73710B44}"/>
              </a:ext>
            </a:extLst>
          </p:cNvPr>
          <p:cNvPicPr>
            <a:picLocks noChangeAspect="1"/>
          </p:cNvPicPr>
          <p:nvPr/>
        </p:nvPicPr>
        <p:blipFill>
          <a:blip r:embed="rId3"/>
          <a:stretch>
            <a:fillRect/>
          </a:stretch>
        </p:blipFill>
        <p:spPr>
          <a:xfrm>
            <a:off x="2272684" y="2095130"/>
            <a:ext cx="3984790" cy="2240015"/>
          </a:xfrm>
          <a:prstGeom prst="rect">
            <a:avLst/>
          </a:prstGeom>
        </p:spPr>
      </p:pic>
      <p:pic>
        <p:nvPicPr>
          <p:cNvPr id="9" name="Image 8">
            <a:extLst>
              <a:ext uri="{FF2B5EF4-FFF2-40B4-BE49-F238E27FC236}">
                <a16:creationId xmlns:a16="http://schemas.microsoft.com/office/drawing/2014/main" id="{6BFC3DBB-0F7E-850B-DDB1-322FE954A3C4}"/>
              </a:ext>
            </a:extLst>
          </p:cNvPr>
          <p:cNvPicPr>
            <a:picLocks noChangeAspect="1"/>
          </p:cNvPicPr>
          <p:nvPr/>
        </p:nvPicPr>
        <p:blipFill>
          <a:blip r:embed="rId4"/>
          <a:stretch>
            <a:fillRect/>
          </a:stretch>
        </p:blipFill>
        <p:spPr>
          <a:xfrm>
            <a:off x="6714197" y="1713390"/>
            <a:ext cx="2130870" cy="2604580"/>
          </a:xfrm>
          <a:prstGeom prst="rect">
            <a:avLst/>
          </a:prstGeom>
        </p:spPr>
      </p:pic>
      <p:sp>
        <p:nvSpPr>
          <p:cNvPr id="10" name="ZoneTexte 9">
            <a:extLst>
              <a:ext uri="{FF2B5EF4-FFF2-40B4-BE49-F238E27FC236}">
                <a16:creationId xmlns:a16="http://schemas.microsoft.com/office/drawing/2014/main" id="{890B39B8-6E4A-53D9-5DD9-8411EC183EEB}"/>
              </a:ext>
            </a:extLst>
          </p:cNvPr>
          <p:cNvSpPr txBox="1"/>
          <p:nvPr/>
        </p:nvSpPr>
        <p:spPr>
          <a:xfrm>
            <a:off x="2272684" y="4465500"/>
            <a:ext cx="5032133" cy="276999"/>
          </a:xfrm>
          <a:prstGeom prst="rect">
            <a:avLst/>
          </a:prstGeom>
          <a:noFill/>
        </p:spPr>
        <p:txBody>
          <a:bodyPr wrap="square">
            <a:spAutoFit/>
          </a:bodyPr>
          <a:lstStyle/>
          <a:p>
            <a:r>
              <a:rPr lang="fr-FR" sz="1200" b="1" u="sng" dirty="0">
                <a:solidFill>
                  <a:srgbClr val="FFFF00"/>
                </a:solidFill>
              </a:rPr>
              <a:t>Lien internet </a:t>
            </a:r>
            <a:r>
              <a:rPr lang="fr-FR" sz="1200" dirty="0">
                <a:solidFill>
                  <a:srgbClr val="FFFF00"/>
                </a:solidFill>
              </a:rPr>
              <a:t>: https://www.sell.fr/news/bilan-marche-2023</a:t>
            </a:r>
          </a:p>
        </p:txBody>
      </p:sp>
    </p:spTree>
    <p:extLst>
      <p:ext uri="{BB962C8B-B14F-4D97-AF65-F5344CB8AC3E}">
        <p14:creationId xmlns:p14="http://schemas.microsoft.com/office/powerpoint/2010/main" val="2150712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2326" name="Google Shape;2326;p10"/>
          <p:cNvSpPr txBox="1">
            <a:spLocks noGrp="1"/>
          </p:cNvSpPr>
          <p:nvPr>
            <p:ph type="title"/>
          </p:nvPr>
        </p:nvSpPr>
        <p:spPr>
          <a:xfrm>
            <a:off x="980790" y="307544"/>
            <a:ext cx="7717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300"/>
              <a:buNone/>
            </a:pPr>
            <a:r>
              <a:rPr lang="en" b="1" dirty="0"/>
              <a:t>Tendances actuelles en France</a:t>
            </a:r>
            <a:endParaRPr b="1" dirty="0"/>
          </a:p>
        </p:txBody>
      </p:sp>
      <p:sp>
        <p:nvSpPr>
          <p:cNvPr id="2327" name="Google Shape;2327;p10"/>
          <p:cNvSpPr txBox="1"/>
          <p:nvPr/>
        </p:nvSpPr>
        <p:spPr>
          <a:xfrm>
            <a:off x="2149909" y="1337125"/>
            <a:ext cx="6157991" cy="3098950"/>
          </a:xfrm>
          <a:prstGeom prst="rect">
            <a:avLst/>
          </a:prstGeom>
          <a:noFill/>
          <a:ln>
            <a:noFill/>
          </a:ln>
        </p:spPr>
        <p:txBody>
          <a:bodyPr spcFirstLastPara="1" wrap="square" lIns="91425" tIns="91425" rIns="91425" bIns="91425" anchor="t" anchorCtr="0">
            <a:noAutofit/>
          </a:bodyPr>
          <a:lstStyle/>
          <a:p>
            <a:r>
              <a:rPr lang="fr-FR" u="sng" dirty="0">
                <a:solidFill>
                  <a:schemeClr val="lt1"/>
                </a:solidFill>
              </a:rPr>
              <a:t>Nombre de joueurs en 2023</a:t>
            </a:r>
          </a:p>
          <a:p>
            <a:endParaRPr lang="fr-FR" dirty="0">
              <a:solidFill>
                <a:schemeClr val="lt1"/>
              </a:solidFill>
            </a:endParaRPr>
          </a:p>
          <a:p>
            <a:pPr marL="285750" indent="-285750">
              <a:buClr>
                <a:schemeClr val="bg1"/>
              </a:buClr>
              <a:buFont typeface="Wingdings" panose="05000000000000000000" pitchFamily="2" charset="2"/>
              <a:buChar char="ü"/>
            </a:pPr>
            <a:r>
              <a:rPr lang="fr-FR" dirty="0">
                <a:solidFill>
                  <a:schemeClr val="lt1"/>
                </a:solidFill>
              </a:rPr>
              <a:t>39,1 millions de joueurs en France</a:t>
            </a:r>
          </a:p>
          <a:p>
            <a:pPr marL="285750" indent="-285750">
              <a:buClr>
                <a:schemeClr val="bg1"/>
              </a:buClr>
              <a:buFont typeface="Wingdings" panose="05000000000000000000" pitchFamily="2" charset="2"/>
              <a:buChar char="ü"/>
            </a:pPr>
            <a:endParaRPr lang="fr-FR" dirty="0">
              <a:solidFill>
                <a:schemeClr val="lt1"/>
              </a:solidFill>
            </a:endParaRPr>
          </a:p>
          <a:p>
            <a:pPr marL="285750" indent="-285750">
              <a:buClr>
                <a:schemeClr val="bg1"/>
              </a:buClr>
              <a:buFont typeface="Wingdings" panose="05000000000000000000" pitchFamily="2" charset="2"/>
              <a:buChar char="q"/>
            </a:pPr>
            <a:r>
              <a:rPr lang="fr-FR" dirty="0">
                <a:solidFill>
                  <a:schemeClr val="lt1"/>
                </a:solidFill>
              </a:rPr>
              <a:t>Parité : autant d’hommes que de femmes</a:t>
            </a:r>
          </a:p>
          <a:p>
            <a:pPr marL="0" marR="0" lvl="0" indent="0" algn="l" rtl="0">
              <a:lnSpc>
                <a:spcPct val="100000"/>
              </a:lnSpc>
              <a:spcBef>
                <a:spcPts val="0"/>
              </a:spcBef>
              <a:spcAft>
                <a:spcPts val="0"/>
              </a:spcAft>
              <a:buNone/>
            </a:pPr>
            <a:endParaRPr lang="fr-FR" dirty="0">
              <a:solidFill>
                <a:schemeClr val="lt1"/>
              </a:solidFill>
            </a:endParaRPr>
          </a:p>
          <a:p>
            <a:pPr marL="0" marR="0" lvl="0" indent="0" algn="l" rtl="0">
              <a:lnSpc>
                <a:spcPct val="100000"/>
              </a:lnSpc>
              <a:spcBef>
                <a:spcPts val="0"/>
              </a:spcBef>
              <a:spcAft>
                <a:spcPts val="0"/>
              </a:spcAft>
              <a:buNone/>
            </a:pPr>
            <a:endParaRPr lang="fr-FR" dirty="0">
              <a:solidFill>
                <a:schemeClr val="lt1"/>
              </a:solidFill>
            </a:endParaRPr>
          </a:p>
          <a:p>
            <a:pPr marL="0" marR="0" lvl="0" indent="0" algn="l" rtl="0">
              <a:lnSpc>
                <a:spcPct val="100000"/>
              </a:lnSpc>
              <a:spcBef>
                <a:spcPts val="0"/>
              </a:spcBef>
              <a:spcAft>
                <a:spcPts val="0"/>
              </a:spcAft>
              <a:buNone/>
            </a:pPr>
            <a:r>
              <a:rPr lang="fr-FR" u="sng" dirty="0">
                <a:solidFill>
                  <a:schemeClr val="lt1"/>
                </a:solidFill>
              </a:rPr>
              <a:t>Profil des joueurs en France </a:t>
            </a:r>
          </a:p>
          <a:p>
            <a:pPr marL="0" marR="0" lvl="0" indent="0" algn="l" rtl="0">
              <a:lnSpc>
                <a:spcPct val="100000"/>
              </a:lnSpc>
              <a:spcBef>
                <a:spcPts val="0"/>
              </a:spcBef>
              <a:spcAft>
                <a:spcPts val="0"/>
              </a:spcAft>
              <a:buNone/>
            </a:pPr>
            <a:endParaRPr lang="fr-FR" dirty="0">
              <a:solidFill>
                <a:schemeClr val="lt1"/>
              </a:solidFill>
            </a:endParaRPr>
          </a:p>
          <a:p>
            <a:pPr marL="285750" marR="0" lvl="0" indent="-285750" algn="l" rtl="0">
              <a:lnSpc>
                <a:spcPct val="100000"/>
              </a:lnSpc>
              <a:spcBef>
                <a:spcPts val="0"/>
              </a:spcBef>
              <a:spcAft>
                <a:spcPts val="0"/>
              </a:spcAft>
              <a:buClr>
                <a:schemeClr val="bg1"/>
              </a:buClr>
              <a:buFont typeface="Wingdings" panose="05000000000000000000" pitchFamily="2" charset="2"/>
              <a:buChar char="ü"/>
            </a:pPr>
            <a:r>
              <a:rPr lang="fr-FR" dirty="0">
                <a:solidFill>
                  <a:schemeClr val="lt1"/>
                </a:solidFill>
              </a:rPr>
              <a:t>Age moyen : 40 ans</a:t>
            </a:r>
          </a:p>
          <a:p>
            <a:pPr marL="285750" marR="0" lvl="0" indent="-285750" algn="l" rtl="0">
              <a:lnSpc>
                <a:spcPct val="100000"/>
              </a:lnSpc>
              <a:spcBef>
                <a:spcPts val="0"/>
              </a:spcBef>
              <a:spcAft>
                <a:spcPts val="0"/>
              </a:spcAft>
              <a:buClr>
                <a:schemeClr val="bg1"/>
              </a:buClr>
              <a:buFont typeface="Wingdings" panose="05000000000000000000" pitchFamily="2" charset="2"/>
              <a:buChar char="ü"/>
            </a:pPr>
            <a:r>
              <a:rPr lang="fr-FR" dirty="0">
                <a:solidFill>
                  <a:schemeClr val="lt1"/>
                </a:solidFill>
              </a:rPr>
              <a:t>86 % adultes et 14 % d’enfants</a:t>
            </a:r>
          </a:p>
          <a:p>
            <a:pPr marL="0" marR="0" lvl="0" indent="0" algn="l" rtl="0">
              <a:lnSpc>
                <a:spcPct val="100000"/>
              </a:lnSpc>
              <a:spcBef>
                <a:spcPts val="0"/>
              </a:spcBef>
              <a:spcAft>
                <a:spcPts val="0"/>
              </a:spcAft>
              <a:buNone/>
            </a:pPr>
            <a:endParaRPr lang="fr-FR" dirty="0">
              <a:solidFill>
                <a:schemeClr val="lt1"/>
              </a:solidFill>
            </a:endParaRPr>
          </a:p>
          <a:p>
            <a:pPr marL="0" marR="0" lvl="0" indent="0" algn="l" rtl="0">
              <a:lnSpc>
                <a:spcPct val="100000"/>
              </a:lnSpc>
              <a:spcBef>
                <a:spcPts val="0"/>
              </a:spcBef>
              <a:spcAft>
                <a:spcPts val="0"/>
              </a:spcAft>
              <a:buNone/>
            </a:pPr>
            <a:endParaRPr lang="fr-FR" dirty="0">
              <a:solidFill>
                <a:schemeClr val="lt1"/>
              </a:solidFill>
            </a:endParaRPr>
          </a:p>
          <a:p>
            <a:pPr marL="0" marR="0" lvl="0" indent="0" algn="l" rtl="0">
              <a:lnSpc>
                <a:spcPct val="100000"/>
              </a:lnSpc>
              <a:spcBef>
                <a:spcPts val="0"/>
              </a:spcBef>
              <a:spcAft>
                <a:spcPts val="0"/>
              </a:spcAft>
              <a:buNone/>
            </a:pPr>
            <a:endParaRPr lang="fr-FR" dirty="0">
              <a:solidFill>
                <a:schemeClr val="lt1"/>
              </a:solidFill>
            </a:endParaRPr>
          </a:p>
          <a:p>
            <a:pPr marL="0" marR="0" lvl="0" indent="0" algn="l" rtl="0">
              <a:lnSpc>
                <a:spcPct val="100000"/>
              </a:lnSpc>
              <a:spcBef>
                <a:spcPts val="0"/>
              </a:spcBef>
              <a:spcAft>
                <a:spcPts val="0"/>
              </a:spcAft>
              <a:buNone/>
            </a:pPr>
            <a:endParaRPr lang="fr-FR" dirty="0">
              <a:solidFill>
                <a:schemeClr val="lt1"/>
              </a:solidFill>
            </a:endParaRPr>
          </a:p>
          <a:p>
            <a:pPr marL="0" marR="0" lvl="0" indent="0" algn="l" rtl="0">
              <a:lnSpc>
                <a:spcPct val="100000"/>
              </a:lnSpc>
              <a:spcBef>
                <a:spcPts val="0"/>
              </a:spcBef>
              <a:spcAft>
                <a:spcPts val="0"/>
              </a:spcAft>
              <a:buNone/>
            </a:pPr>
            <a:endParaRPr lang="fr-FR" dirty="0">
              <a:solidFill>
                <a:schemeClr val="lt1"/>
              </a:solidFill>
            </a:endParaRPr>
          </a:p>
          <a:p>
            <a:pPr marL="0" marR="0" lvl="0" indent="0" algn="l" rtl="0">
              <a:lnSpc>
                <a:spcPct val="100000"/>
              </a:lnSpc>
              <a:spcBef>
                <a:spcPts val="0"/>
              </a:spcBef>
              <a:spcAft>
                <a:spcPts val="0"/>
              </a:spcAft>
              <a:buNone/>
            </a:pPr>
            <a:endParaRPr lang="fr-FR" dirty="0">
              <a:solidFill>
                <a:schemeClr val="lt1"/>
              </a:solidFill>
            </a:endParaRPr>
          </a:p>
        </p:txBody>
      </p:sp>
      <p:sp>
        <p:nvSpPr>
          <p:cNvPr id="2" name="ZoneTexte 1">
            <a:extLst>
              <a:ext uri="{FF2B5EF4-FFF2-40B4-BE49-F238E27FC236}">
                <a16:creationId xmlns:a16="http://schemas.microsoft.com/office/drawing/2014/main" id="{E2B02BF1-58D4-2851-97E0-2C7DC9738610}"/>
              </a:ext>
            </a:extLst>
          </p:cNvPr>
          <p:cNvSpPr txBox="1"/>
          <p:nvPr/>
        </p:nvSpPr>
        <p:spPr>
          <a:xfrm>
            <a:off x="5965794" y="4603818"/>
            <a:ext cx="3000653" cy="215444"/>
          </a:xfrm>
          <a:prstGeom prst="rect">
            <a:avLst/>
          </a:prstGeom>
          <a:noFill/>
        </p:spPr>
        <p:txBody>
          <a:bodyPr wrap="square" rtlCol="0">
            <a:spAutoFit/>
          </a:bodyPr>
          <a:lstStyle/>
          <a:p>
            <a:r>
              <a:rPr lang="fr-FR" sz="800" dirty="0">
                <a:solidFill>
                  <a:schemeClr val="bg1"/>
                </a:solidFill>
              </a:rPr>
              <a:t>Source : SELL - Syndicat des Editeurs de Logiciels de Loisirs</a:t>
            </a:r>
          </a:p>
        </p:txBody>
      </p:sp>
      <p:sp>
        <p:nvSpPr>
          <p:cNvPr id="3" name="ZoneTexte 2">
            <a:extLst>
              <a:ext uri="{FF2B5EF4-FFF2-40B4-BE49-F238E27FC236}">
                <a16:creationId xmlns:a16="http://schemas.microsoft.com/office/drawing/2014/main" id="{4D7DBE91-432D-267D-FB5A-D3120A5D9457}"/>
              </a:ext>
            </a:extLst>
          </p:cNvPr>
          <p:cNvSpPr txBox="1"/>
          <p:nvPr/>
        </p:nvSpPr>
        <p:spPr>
          <a:xfrm>
            <a:off x="8575829" y="4838330"/>
            <a:ext cx="390618" cy="246221"/>
          </a:xfrm>
          <a:prstGeom prst="rect">
            <a:avLst/>
          </a:prstGeom>
          <a:noFill/>
        </p:spPr>
        <p:txBody>
          <a:bodyPr wrap="square" rtlCol="0">
            <a:spAutoFit/>
          </a:bodyPr>
          <a:lstStyle/>
          <a:p>
            <a:r>
              <a:rPr lang="fr-FR" sz="1000" dirty="0">
                <a:solidFill>
                  <a:schemeClr val="bg1"/>
                </a:solidFill>
              </a:rPr>
              <a:t>11</a:t>
            </a:r>
          </a:p>
        </p:txBody>
      </p:sp>
      <p:pic>
        <p:nvPicPr>
          <p:cNvPr id="5" name="Image 4">
            <a:extLst>
              <a:ext uri="{FF2B5EF4-FFF2-40B4-BE49-F238E27FC236}">
                <a16:creationId xmlns:a16="http://schemas.microsoft.com/office/drawing/2014/main" id="{4963ADEE-090B-08EF-936B-6E1687F73BF9}"/>
              </a:ext>
            </a:extLst>
          </p:cNvPr>
          <p:cNvPicPr>
            <a:picLocks noChangeAspect="1"/>
          </p:cNvPicPr>
          <p:nvPr/>
        </p:nvPicPr>
        <p:blipFill>
          <a:blip r:embed="rId3"/>
          <a:stretch>
            <a:fillRect/>
          </a:stretch>
        </p:blipFill>
        <p:spPr>
          <a:xfrm>
            <a:off x="6567420" y="1306610"/>
            <a:ext cx="2130870" cy="2812920"/>
          </a:xfrm>
          <a:prstGeom prst="rect">
            <a:avLst/>
          </a:prstGeom>
        </p:spPr>
      </p:pic>
      <p:sp>
        <p:nvSpPr>
          <p:cNvPr id="6" name="ZoneTexte 5">
            <a:extLst>
              <a:ext uri="{FF2B5EF4-FFF2-40B4-BE49-F238E27FC236}">
                <a16:creationId xmlns:a16="http://schemas.microsoft.com/office/drawing/2014/main" id="{F54E8644-6E50-B24F-2255-ACACAA8690AE}"/>
              </a:ext>
            </a:extLst>
          </p:cNvPr>
          <p:cNvSpPr txBox="1"/>
          <p:nvPr/>
        </p:nvSpPr>
        <p:spPr>
          <a:xfrm>
            <a:off x="1961958" y="4365258"/>
            <a:ext cx="5032133" cy="276999"/>
          </a:xfrm>
          <a:prstGeom prst="rect">
            <a:avLst/>
          </a:prstGeom>
          <a:noFill/>
        </p:spPr>
        <p:txBody>
          <a:bodyPr wrap="square">
            <a:spAutoFit/>
          </a:bodyPr>
          <a:lstStyle/>
          <a:p>
            <a:r>
              <a:rPr lang="fr-FR" sz="1200" b="1" u="sng" dirty="0">
                <a:solidFill>
                  <a:srgbClr val="FFFF00"/>
                </a:solidFill>
              </a:rPr>
              <a:t>Lien internet </a:t>
            </a:r>
            <a:r>
              <a:rPr lang="fr-FR" sz="1200" dirty="0">
                <a:solidFill>
                  <a:srgbClr val="FFFF00"/>
                </a:solidFill>
              </a:rPr>
              <a:t>: https://www.sell.fr/news/bilan-marche-2023</a:t>
            </a:r>
          </a:p>
        </p:txBody>
      </p:sp>
    </p:spTree>
    <p:extLst>
      <p:ext uri="{BB962C8B-B14F-4D97-AF65-F5344CB8AC3E}">
        <p14:creationId xmlns:p14="http://schemas.microsoft.com/office/powerpoint/2010/main" val="599097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2326" name="Google Shape;2326;p10"/>
          <p:cNvSpPr txBox="1">
            <a:spLocks noGrp="1"/>
          </p:cNvSpPr>
          <p:nvPr>
            <p:ph type="title"/>
          </p:nvPr>
        </p:nvSpPr>
        <p:spPr>
          <a:xfrm>
            <a:off x="713250" y="219903"/>
            <a:ext cx="7717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300"/>
              <a:buNone/>
            </a:pPr>
            <a:r>
              <a:rPr lang="en" b="1" dirty="0"/>
              <a:t>Tendances actuelles dans le monde</a:t>
            </a:r>
            <a:endParaRPr b="1" dirty="0"/>
          </a:p>
        </p:txBody>
      </p:sp>
      <p:sp>
        <p:nvSpPr>
          <p:cNvPr id="2327" name="Google Shape;2327;p10"/>
          <p:cNvSpPr txBox="1"/>
          <p:nvPr/>
        </p:nvSpPr>
        <p:spPr>
          <a:xfrm>
            <a:off x="1997475" y="1372674"/>
            <a:ext cx="6115116" cy="30989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lang="fr-FR" dirty="0">
              <a:solidFill>
                <a:schemeClr val="lt1"/>
              </a:solidFill>
            </a:endParaRPr>
          </a:p>
          <a:p>
            <a:pPr marL="0" marR="0" lvl="0" indent="0" algn="l" rtl="0">
              <a:lnSpc>
                <a:spcPct val="100000"/>
              </a:lnSpc>
              <a:spcBef>
                <a:spcPts val="0"/>
              </a:spcBef>
              <a:spcAft>
                <a:spcPts val="0"/>
              </a:spcAft>
              <a:buNone/>
            </a:pPr>
            <a:endParaRPr lang="fr-FR" dirty="0">
              <a:solidFill>
                <a:schemeClr val="lt1"/>
              </a:solidFill>
            </a:endParaRPr>
          </a:p>
        </p:txBody>
      </p:sp>
      <p:sp>
        <p:nvSpPr>
          <p:cNvPr id="6" name="ZoneTexte 5">
            <a:extLst>
              <a:ext uri="{FF2B5EF4-FFF2-40B4-BE49-F238E27FC236}">
                <a16:creationId xmlns:a16="http://schemas.microsoft.com/office/drawing/2014/main" id="{D43F77A5-B7B5-7A9D-A466-0800B221A5E7}"/>
              </a:ext>
            </a:extLst>
          </p:cNvPr>
          <p:cNvSpPr txBox="1"/>
          <p:nvPr/>
        </p:nvSpPr>
        <p:spPr>
          <a:xfrm>
            <a:off x="8575829" y="4838330"/>
            <a:ext cx="390618" cy="246221"/>
          </a:xfrm>
          <a:prstGeom prst="rect">
            <a:avLst/>
          </a:prstGeom>
          <a:noFill/>
        </p:spPr>
        <p:txBody>
          <a:bodyPr wrap="square" rtlCol="0">
            <a:spAutoFit/>
          </a:bodyPr>
          <a:lstStyle/>
          <a:p>
            <a:r>
              <a:rPr lang="fr-FR" sz="1000" dirty="0">
                <a:solidFill>
                  <a:schemeClr val="bg1"/>
                </a:solidFill>
              </a:rPr>
              <a:t>12</a:t>
            </a:r>
          </a:p>
        </p:txBody>
      </p:sp>
      <p:sp>
        <p:nvSpPr>
          <p:cNvPr id="14" name="ZoneTexte 13">
            <a:extLst>
              <a:ext uri="{FF2B5EF4-FFF2-40B4-BE49-F238E27FC236}">
                <a16:creationId xmlns:a16="http://schemas.microsoft.com/office/drawing/2014/main" id="{07D2C139-CC2A-1CF0-07F1-EF015ED492E4}"/>
              </a:ext>
            </a:extLst>
          </p:cNvPr>
          <p:cNvSpPr txBox="1"/>
          <p:nvPr/>
        </p:nvSpPr>
        <p:spPr>
          <a:xfrm>
            <a:off x="443884" y="4474333"/>
            <a:ext cx="8593584" cy="276999"/>
          </a:xfrm>
          <a:prstGeom prst="rect">
            <a:avLst/>
          </a:prstGeom>
          <a:noFill/>
        </p:spPr>
        <p:txBody>
          <a:bodyPr wrap="square">
            <a:spAutoFit/>
          </a:bodyPr>
          <a:lstStyle/>
          <a:p>
            <a:r>
              <a:rPr lang="fr-FR" sz="1200" b="1" u="sng" dirty="0">
                <a:solidFill>
                  <a:srgbClr val="FFFF00"/>
                </a:solidFill>
              </a:rPr>
              <a:t>Lien internet: </a:t>
            </a:r>
            <a:r>
              <a:rPr lang="fr-FR" sz="1200" dirty="0">
                <a:solidFill>
                  <a:srgbClr val="FFFF00"/>
                </a:solidFill>
              </a:rPr>
              <a:t>https://resources.newzoo.com/hubfs/Reports/Games/2023_Newzoo_Free_Global_Games_Market_Report.pdf</a:t>
            </a:r>
          </a:p>
        </p:txBody>
      </p:sp>
      <p:pic>
        <p:nvPicPr>
          <p:cNvPr id="16" name="Image 15">
            <a:extLst>
              <a:ext uri="{FF2B5EF4-FFF2-40B4-BE49-F238E27FC236}">
                <a16:creationId xmlns:a16="http://schemas.microsoft.com/office/drawing/2014/main" id="{A204F3E2-8B61-93B3-1EE7-290A7A0355BF}"/>
              </a:ext>
            </a:extLst>
          </p:cNvPr>
          <p:cNvPicPr>
            <a:picLocks noChangeAspect="1"/>
          </p:cNvPicPr>
          <p:nvPr/>
        </p:nvPicPr>
        <p:blipFill>
          <a:blip r:embed="rId3"/>
          <a:stretch>
            <a:fillRect/>
          </a:stretch>
        </p:blipFill>
        <p:spPr>
          <a:xfrm>
            <a:off x="6713244" y="948037"/>
            <a:ext cx="2251450" cy="3439297"/>
          </a:xfrm>
          <a:prstGeom prst="rect">
            <a:avLst/>
          </a:prstGeom>
        </p:spPr>
      </p:pic>
      <p:sp>
        <p:nvSpPr>
          <p:cNvPr id="18" name="ZoneTexte 17">
            <a:extLst>
              <a:ext uri="{FF2B5EF4-FFF2-40B4-BE49-F238E27FC236}">
                <a16:creationId xmlns:a16="http://schemas.microsoft.com/office/drawing/2014/main" id="{5D5E9C79-0693-B916-E64F-5402B8116F63}"/>
              </a:ext>
            </a:extLst>
          </p:cNvPr>
          <p:cNvSpPr txBox="1"/>
          <p:nvPr/>
        </p:nvSpPr>
        <p:spPr>
          <a:xfrm>
            <a:off x="259698" y="948037"/>
            <a:ext cx="6220999" cy="523220"/>
          </a:xfrm>
          <a:prstGeom prst="rect">
            <a:avLst/>
          </a:prstGeom>
          <a:solidFill>
            <a:srgbClr val="FF0000"/>
          </a:solidFill>
        </p:spPr>
        <p:txBody>
          <a:bodyPr wrap="square">
            <a:spAutoFit/>
          </a:bodyPr>
          <a:lstStyle/>
          <a:p>
            <a:pPr algn="ctr"/>
            <a:r>
              <a:rPr lang="fr-FR" dirty="0">
                <a:solidFill>
                  <a:schemeClr val="bg1"/>
                </a:solidFill>
              </a:rPr>
              <a:t>Newzoo, l’entreprise spécialisée dans l’analyse du secteur des jeux vidéo. La référence dans le monde</a:t>
            </a:r>
          </a:p>
        </p:txBody>
      </p:sp>
      <p:pic>
        <p:nvPicPr>
          <p:cNvPr id="22" name="Image 21">
            <a:extLst>
              <a:ext uri="{FF2B5EF4-FFF2-40B4-BE49-F238E27FC236}">
                <a16:creationId xmlns:a16="http://schemas.microsoft.com/office/drawing/2014/main" id="{5CD60385-527E-E704-E517-CD1703F65446}"/>
              </a:ext>
            </a:extLst>
          </p:cNvPr>
          <p:cNvPicPr>
            <a:picLocks noChangeAspect="1"/>
          </p:cNvPicPr>
          <p:nvPr/>
        </p:nvPicPr>
        <p:blipFill>
          <a:blip r:embed="rId4"/>
          <a:stretch>
            <a:fillRect/>
          </a:stretch>
        </p:blipFill>
        <p:spPr>
          <a:xfrm>
            <a:off x="259699" y="1472611"/>
            <a:ext cx="6220999" cy="2914723"/>
          </a:xfrm>
          <a:prstGeom prst="rect">
            <a:avLst/>
          </a:prstGeom>
        </p:spPr>
      </p:pic>
      <p:pic>
        <p:nvPicPr>
          <p:cNvPr id="24" name="Image 23">
            <a:extLst>
              <a:ext uri="{FF2B5EF4-FFF2-40B4-BE49-F238E27FC236}">
                <a16:creationId xmlns:a16="http://schemas.microsoft.com/office/drawing/2014/main" id="{67D96885-2E5D-8262-C3DB-930985D9B74C}"/>
              </a:ext>
            </a:extLst>
          </p:cNvPr>
          <p:cNvPicPr>
            <a:picLocks noChangeAspect="1"/>
          </p:cNvPicPr>
          <p:nvPr/>
        </p:nvPicPr>
        <p:blipFill>
          <a:blip r:embed="rId5"/>
          <a:stretch>
            <a:fillRect/>
          </a:stretch>
        </p:blipFill>
        <p:spPr>
          <a:xfrm>
            <a:off x="281128" y="1472610"/>
            <a:ext cx="864244" cy="660413"/>
          </a:xfrm>
          <a:prstGeom prst="rect">
            <a:avLst/>
          </a:prstGeom>
        </p:spPr>
      </p:pic>
    </p:spTree>
    <p:extLst>
      <p:ext uri="{BB962C8B-B14F-4D97-AF65-F5344CB8AC3E}">
        <p14:creationId xmlns:p14="http://schemas.microsoft.com/office/powerpoint/2010/main" val="2018031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2326" name="Google Shape;2326;p10"/>
          <p:cNvSpPr txBox="1">
            <a:spLocks noGrp="1"/>
          </p:cNvSpPr>
          <p:nvPr>
            <p:ph type="title"/>
          </p:nvPr>
        </p:nvSpPr>
        <p:spPr>
          <a:xfrm>
            <a:off x="713250" y="219903"/>
            <a:ext cx="7717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300"/>
              <a:buNone/>
            </a:pPr>
            <a:r>
              <a:rPr lang="en" b="1" dirty="0"/>
              <a:t>Tendances actuelles dans le monde</a:t>
            </a:r>
            <a:endParaRPr b="1" dirty="0"/>
          </a:p>
        </p:txBody>
      </p:sp>
      <p:sp>
        <p:nvSpPr>
          <p:cNvPr id="6" name="ZoneTexte 5">
            <a:extLst>
              <a:ext uri="{FF2B5EF4-FFF2-40B4-BE49-F238E27FC236}">
                <a16:creationId xmlns:a16="http://schemas.microsoft.com/office/drawing/2014/main" id="{D43F77A5-B7B5-7A9D-A466-0800B221A5E7}"/>
              </a:ext>
            </a:extLst>
          </p:cNvPr>
          <p:cNvSpPr txBox="1"/>
          <p:nvPr/>
        </p:nvSpPr>
        <p:spPr>
          <a:xfrm>
            <a:off x="8575829" y="4838330"/>
            <a:ext cx="390618" cy="246221"/>
          </a:xfrm>
          <a:prstGeom prst="rect">
            <a:avLst/>
          </a:prstGeom>
          <a:noFill/>
        </p:spPr>
        <p:txBody>
          <a:bodyPr wrap="square" rtlCol="0">
            <a:spAutoFit/>
          </a:bodyPr>
          <a:lstStyle/>
          <a:p>
            <a:r>
              <a:rPr lang="fr-FR" sz="1000" dirty="0">
                <a:solidFill>
                  <a:schemeClr val="bg1"/>
                </a:solidFill>
              </a:rPr>
              <a:t>13</a:t>
            </a:r>
          </a:p>
        </p:txBody>
      </p:sp>
      <p:pic>
        <p:nvPicPr>
          <p:cNvPr id="2" name="Image 1">
            <a:extLst>
              <a:ext uri="{FF2B5EF4-FFF2-40B4-BE49-F238E27FC236}">
                <a16:creationId xmlns:a16="http://schemas.microsoft.com/office/drawing/2014/main" id="{139FB7D3-0DF1-1DCE-B638-7A4601C586ED}"/>
              </a:ext>
            </a:extLst>
          </p:cNvPr>
          <p:cNvPicPr>
            <a:picLocks noChangeAspect="1"/>
          </p:cNvPicPr>
          <p:nvPr/>
        </p:nvPicPr>
        <p:blipFill>
          <a:blip r:embed="rId3"/>
          <a:stretch>
            <a:fillRect/>
          </a:stretch>
        </p:blipFill>
        <p:spPr>
          <a:xfrm>
            <a:off x="7441860" y="972730"/>
            <a:ext cx="1283290" cy="1473147"/>
          </a:xfrm>
          <a:prstGeom prst="rect">
            <a:avLst/>
          </a:prstGeom>
        </p:spPr>
      </p:pic>
      <p:pic>
        <p:nvPicPr>
          <p:cNvPr id="5" name="Image 4">
            <a:extLst>
              <a:ext uri="{FF2B5EF4-FFF2-40B4-BE49-F238E27FC236}">
                <a16:creationId xmlns:a16="http://schemas.microsoft.com/office/drawing/2014/main" id="{5C6C2EA1-06CC-1794-2634-112CDB025BF8}"/>
              </a:ext>
            </a:extLst>
          </p:cNvPr>
          <p:cNvPicPr>
            <a:picLocks noChangeAspect="1"/>
          </p:cNvPicPr>
          <p:nvPr/>
        </p:nvPicPr>
        <p:blipFill>
          <a:blip r:embed="rId4"/>
          <a:stretch>
            <a:fillRect/>
          </a:stretch>
        </p:blipFill>
        <p:spPr>
          <a:xfrm>
            <a:off x="1137941" y="882666"/>
            <a:ext cx="5595838" cy="3714680"/>
          </a:xfrm>
          <a:prstGeom prst="rect">
            <a:avLst/>
          </a:prstGeom>
        </p:spPr>
      </p:pic>
      <p:sp>
        <p:nvSpPr>
          <p:cNvPr id="9" name="ZoneTexte 8">
            <a:extLst>
              <a:ext uri="{FF2B5EF4-FFF2-40B4-BE49-F238E27FC236}">
                <a16:creationId xmlns:a16="http://schemas.microsoft.com/office/drawing/2014/main" id="{1258BC71-607A-AD87-11D9-1FC04F550BC0}"/>
              </a:ext>
            </a:extLst>
          </p:cNvPr>
          <p:cNvSpPr txBox="1"/>
          <p:nvPr/>
        </p:nvSpPr>
        <p:spPr>
          <a:xfrm>
            <a:off x="452762" y="4646598"/>
            <a:ext cx="8593584" cy="276999"/>
          </a:xfrm>
          <a:prstGeom prst="rect">
            <a:avLst/>
          </a:prstGeom>
          <a:noFill/>
        </p:spPr>
        <p:txBody>
          <a:bodyPr wrap="square">
            <a:spAutoFit/>
          </a:bodyPr>
          <a:lstStyle/>
          <a:p>
            <a:r>
              <a:rPr lang="fr-FR" sz="1200" b="1" u="sng" dirty="0">
                <a:solidFill>
                  <a:srgbClr val="FFFF00"/>
                </a:solidFill>
              </a:rPr>
              <a:t>Lien internet: </a:t>
            </a:r>
            <a:r>
              <a:rPr lang="fr-FR" sz="1200" dirty="0">
                <a:solidFill>
                  <a:srgbClr val="FFFF00"/>
                </a:solidFill>
              </a:rPr>
              <a:t>https://resources.newzoo.com/hubfs/Reports/Games/2023_Newzoo_Free_Global_Games_Market_Report.pdf</a:t>
            </a:r>
          </a:p>
        </p:txBody>
      </p:sp>
    </p:spTree>
    <p:extLst>
      <p:ext uri="{BB962C8B-B14F-4D97-AF65-F5344CB8AC3E}">
        <p14:creationId xmlns:p14="http://schemas.microsoft.com/office/powerpoint/2010/main" val="1016408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2326" name="Google Shape;2326;p10"/>
          <p:cNvSpPr txBox="1">
            <a:spLocks noGrp="1"/>
          </p:cNvSpPr>
          <p:nvPr>
            <p:ph type="title"/>
          </p:nvPr>
        </p:nvSpPr>
        <p:spPr>
          <a:xfrm>
            <a:off x="713250" y="219903"/>
            <a:ext cx="7717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300"/>
              <a:buNone/>
            </a:pPr>
            <a:r>
              <a:rPr lang="en" b="1" dirty="0"/>
              <a:t>Tendances actuelles dans le monde</a:t>
            </a:r>
            <a:endParaRPr b="1" dirty="0"/>
          </a:p>
        </p:txBody>
      </p:sp>
      <p:sp>
        <p:nvSpPr>
          <p:cNvPr id="2327" name="Google Shape;2327;p10"/>
          <p:cNvSpPr txBox="1"/>
          <p:nvPr/>
        </p:nvSpPr>
        <p:spPr>
          <a:xfrm>
            <a:off x="1997475" y="1372674"/>
            <a:ext cx="6115116" cy="30989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lang="fr-FR" dirty="0">
              <a:solidFill>
                <a:schemeClr val="lt1"/>
              </a:solidFill>
            </a:endParaRPr>
          </a:p>
          <a:p>
            <a:pPr marL="0" marR="0" lvl="0" indent="0" algn="l" rtl="0">
              <a:lnSpc>
                <a:spcPct val="100000"/>
              </a:lnSpc>
              <a:spcBef>
                <a:spcPts val="0"/>
              </a:spcBef>
              <a:spcAft>
                <a:spcPts val="0"/>
              </a:spcAft>
              <a:buNone/>
            </a:pPr>
            <a:endParaRPr lang="fr-FR" dirty="0">
              <a:solidFill>
                <a:schemeClr val="lt1"/>
              </a:solidFill>
            </a:endParaRPr>
          </a:p>
        </p:txBody>
      </p:sp>
      <p:sp>
        <p:nvSpPr>
          <p:cNvPr id="6" name="ZoneTexte 5">
            <a:extLst>
              <a:ext uri="{FF2B5EF4-FFF2-40B4-BE49-F238E27FC236}">
                <a16:creationId xmlns:a16="http://schemas.microsoft.com/office/drawing/2014/main" id="{D43F77A5-B7B5-7A9D-A466-0800B221A5E7}"/>
              </a:ext>
            </a:extLst>
          </p:cNvPr>
          <p:cNvSpPr txBox="1"/>
          <p:nvPr/>
        </p:nvSpPr>
        <p:spPr>
          <a:xfrm>
            <a:off x="8575829" y="4838330"/>
            <a:ext cx="390618" cy="246221"/>
          </a:xfrm>
          <a:prstGeom prst="rect">
            <a:avLst/>
          </a:prstGeom>
          <a:noFill/>
        </p:spPr>
        <p:txBody>
          <a:bodyPr wrap="square" rtlCol="0">
            <a:spAutoFit/>
          </a:bodyPr>
          <a:lstStyle/>
          <a:p>
            <a:r>
              <a:rPr lang="fr-FR" sz="1000" dirty="0">
                <a:solidFill>
                  <a:schemeClr val="bg1"/>
                </a:solidFill>
              </a:rPr>
              <a:t>14</a:t>
            </a:r>
          </a:p>
        </p:txBody>
      </p:sp>
      <p:pic>
        <p:nvPicPr>
          <p:cNvPr id="3" name="Image 2">
            <a:extLst>
              <a:ext uri="{FF2B5EF4-FFF2-40B4-BE49-F238E27FC236}">
                <a16:creationId xmlns:a16="http://schemas.microsoft.com/office/drawing/2014/main" id="{FB275739-F389-66D9-0984-77B02BFD48F2}"/>
              </a:ext>
            </a:extLst>
          </p:cNvPr>
          <p:cNvPicPr>
            <a:picLocks noChangeAspect="1"/>
          </p:cNvPicPr>
          <p:nvPr/>
        </p:nvPicPr>
        <p:blipFill>
          <a:blip r:embed="rId3"/>
          <a:stretch>
            <a:fillRect/>
          </a:stretch>
        </p:blipFill>
        <p:spPr>
          <a:xfrm>
            <a:off x="1178035" y="1008389"/>
            <a:ext cx="5533483" cy="3629651"/>
          </a:xfrm>
          <a:prstGeom prst="rect">
            <a:avLst/>
          </a:prstGeom>
        </p:spPr>
      </p:pic>
      <p:pic>
        <p:nvPicPr>
          <p:cNvPr id="4" name="Image 3">
            <a:extLst>
              <a:ext uri="{FF2B5EF4-FFF2-40B4-BE49-F238E27FC236}">
                <a16:creationId xmlns:a16="http://schemas.microsoft.com/office/drawing/2014/main" id="{8EB75B7F-9BC1-DFF1-89C7-CB4D91D526C7}"/>
              </a:ext>
            </a:extLst>
          </p:cNvPr>
          <p:cNvPicPr>
            <a:picLocks noChangeAspect="1"/>
          </p:cNvPicPr>
          <p:nvPr/>
        </p:nvPicPr>
        <p:blipFill>
          <a:blip r:embed="rId4"/>
          <a:stretch>
            <a:fillRect/>
          </a:stretch>
        </p:blipFill>
        <p:spPr>
          <a:xfrm>
            <a:off x="7470946" y="1041523"/>
            <a:ext cx="1283290" cy="1473147"/>
          </a:xfrm>
          <a:prstGeom prst="rect">
            <a:avLst/>
          </a:prstGeom>
        </p:spPr>
      </p:pic>
      <p:sp>
        <p:nvSpPr>
          <p:cNvPr id="5" name="ZoneTexte 4">
            <a:extLst>
              <a:ext uri="{FF2B5EF4-FFF2-40B4-BE49-F238E27FC236}">
                <a16:creationId xmlns:a16="http://schemas.microsoft.com/office/drawing/2014/main" id="{26EE311D-28E2-8E9D-F33C-C3A5D149EDEB}"/>
              </a:ext>
            </a:extLst>
          </p:cNvPr>
          <p:cNvSpPr txBox="1"/>
          <p:nvPr/>
        </p:nvSpPr>
        <p:spPr>
          <a:xfrm>
            <a:off x="443884" y="4614984"/>
            <a:ext cx="8593584" cy="276999"/>
          </a:xfrm>
          <a:prstGeom prst="rect">
            <a:avLst/>
          </a:prstGeom>
          <a:noFill/>
        </p:spPr>
        <p:txBody>
          <a:bodyPr wrap="square">
            <a:spAutoFit/>
          </a:bodyPr>
          <a:lstStyle/>
          <a:p>
            <a:r>
              <a:rPr lang="fr-FR" sz="1200" b="1" u="sng" dirty="0">
                <a:solidFill>
                  <a:srgbClr val="FFFF00"/>
                </a:solidFill>
              </a:rPr>
              <a:t>Lien internet: </a:t>
            </a:r>
            <a:r>
              <a:rPr lang="fr-FR" sz="1200" dirty="0">
                <a:solidFill>
                  <a:srgbClr val="FFFF00"/>
                </a:solidFill>
              </a:rPr>
              <a:t>https://resources.newzoo.com/hubfs/Reports/Games/2023_Newzoo_Free_Global_Games_Market_Report.pdf</a:t>
            </a:r>
          </a:p>
        </p:txBody>
      </p:sp>
    </p:spTree>
    <p:extLst>
      <p:ext uri="{BB962C8B-B14F-4D97-AF65-F5344CB8AC3E}">
        <p14:creationId xmlns:p14="http://schemas.microsoft.com/office/powerpoint/2010/main" val="1691001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31"/>
        <p:cNvGrpSpPr/>
        <p:nvPr/>
      </p:nvGrpSpPr>
      <p:grpSpPr>
        <a:xfrm>
          <a:off x="0" y="0"/>
          <a:ext cx="0" cy="0"/>
          <a:chOff x="0" y="0"/>
          <a:chExt cx="0" cy="0"/>
        </a:xfrm>
      </p:grpSpPr>
      <p:sp>
        <p:nvSpPr>
          <p:cNvPr id="2332" name="Google Shape;2332;p11"/>
          <p:cNvSpPr txBox="1">
            <a:spLocks noGrp="1"/>
          </p:cNvSpPr>
          <p:nvPr>
            <p:ph type="title"/>
          </p:nvPr>
        </p:nvSpPr>
        <p:spPr>
          <a:xfrm>
            <a:off x="5449425" y="1593575"/>
            <a:ext cx="2998800" cy="1402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200"/>
              <a:buNone/>
            </a:pPr>
            <a:r>
              <a:rPr lang="en" sz="3200"/>
              <a:t>Les futures tendances et perspectives</a:t>
            </a:r>
            <a:endParaRPr/>
          </a:p>
        </p:txBody>
      </p:sp>
      <p:sp>
        <p:nvSpPr>
          <p:cNvPr id="2333" name="Google Shape;2333;p11"/>
          <p:cNvSpPr txBox="1">
            <a:spLocks noGrp="1"/>
          </p:cNvSpPr>
          <p:nvPr>
            <p:ph type="title" idx="2"/>
          </p:nvPr>
        </p:nvSpPr>
        <p:spPr>
          <a:xfrm>
            <a:off x="3377825" y="1593575"/>
            <a:ext cx="2015700" cy="14025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2000"/>
              <a:buNone/>
            </a:pPr>
            <a:r>
              <a:rPr lang="en" sz="10000"/>
              <a:t>04</a:t>
            </a:r>
            <a:endParaRPr sz="10000"/>
          </a:p>
        </p:txBody>
      </p:sp>
      <p:sp>
        <p:nvSpPr>
          <p:cNvPr id="2" name="ZoneTexte 1">
            <a:extLst>
              <a:ext uri="{FF2B5EF4-FFF2-40B4-BE49-F238E27FC236}">
                <a16:creationId xmlns:a16="http://schemas.microsoft.com/office/drawing/2014/main" id="{D2104587-7721-8F5B-8E02-0C4CB7ACF007}"/>
              </a:ext>
            </a:extLst>
          </p:cNvPr>
          <p:cNvSpPr txBox="1"/>
          <p:nvPr/>
        </p:nvSpPr>
        <p:spPr>
          <a:xfrm>
            <a:off x="8575829" y="4838330"/>
            <a:ext cx="390618" cy="246221"/>
          </a:xfrm>
          <a:prstGeom prst="rect">
            <a:avLst/>
          </a:prstGeom>
          <a:noFill/>
        </p:spPr>
        <p:txBody>
          <a:bodyPr wrap="square" rtlCol="0">
            <a:spAutoFit/>
          </a:bodyPr>
          <a:lstStyle/>
          <a:p>
            <a:r>
              <a:rPr lang="fr-FR" sz="1000" dirty="0">
                <a:solidFill>
                  <a:schemeClr val="bg1"/>
                </a:solidFill>
              </a:rPr>
              <a:t>15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2326" name="Google Shape;2326;p10"/>
          <p:cNvSpPr txBox="1">
            <a:spLocks noGrp="1"/>
          </p:cNvSpPr>
          <p:nvPr>
            <p:ph type="title"/>
          </p:nvPr>
        </p:nvSpPr>
        <p:spPr>
          <a:xfrm>
            <a:off x="713250" y="81316"/>
            <a:ext cx="7717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300"/>
              <a:buNone/>
            </a:pPr>
            <a:r>
              <a:rPr lang="en" b="1" dirty="0"/>
              <a:t>Tendances futures dans le monde</a:t>
            </a:r>
            <a:endParaRPr b="1" dirty="0"/>
          </a:p>
        </p:txBody>
      </p:sp>
      <p:sp>
        <p:nvSpPr>
          <p:cNvPr id="6" name="ZoneTexte 5">
            <a:extLst>
              <a:ext uri="{FF2B5EF4-FFF2-40B4-BE49-F238E27FC236}">
                <a16:creationId xmlns:a16="http://schemas.microsoft.com/office/drawing/2014/main" id="{D43F77A5-B7B5-7A9D-A466-0800B221A5E7}"/>
              </a:ext>
            </a:extLst>
          </p:cNvPr>
          <p:cNvSpPr txBox="1"/>
          <p:nvPr/>
        </p:nvSpPr>
        <p:spPr>
          <a:xfrm>
            <a:off x="8575829" y="4838330"/>
            <a:ext cx="390618" cy="246221"/>
          </a:xfrm>
          <a:prstGeom prst="rect">
            <a:avLst/>
          </a:prstGeom>
          <a:noFill/>
        </p:spPr>
        <p:txBody>
          <a:bodyPr wrap="square" rtlCol="0">
            <a:spAutoFit/>
          </a:bodyPr>
          <a:lstStyle/>
          <a:p>
            <a:r>
              <a:rPr lang="fr-FR" sz="1000" dirty="0">
                <a:solidFill>
                  <a:schemeClr val="bg1"/>
                </a:solidFill>
              </a:rPr>
              <a:t>16</a:t>
            </a:r>
          </a:p>
        </p:txBody>
      </p:sp>
      <p:pic>
        <p:nvPicPr>
          <p:cNvPr id="5" name="Image 4">
            <a:extLst>
              <a:ext uri="{FF2B5EF4-FFF2-40B4-BE49-F238E27FC236}">
                <a16:creationId xmlns:a16="http://schemas.microsoft.com/office/drawing/2014/main" id="{D6A1D27A-8724-4B19-A72B-74188B468C11}"/>
              </a:ext>
            </a:extLst>
          </p:cNvPr>
          <p:cNvPicPr>
            <a:picLocks noChangeAspect="1"/>
          </p:cNvPicPr>
          <p:nvPr/>
        </p:nvPicPr>
        <p:blipFill>
          <a:blip r:embed="rId3"/>
          <a:stretch>
            <a:fillRect/>
          </a:stretch>
        </p:blipFill>
        <p:spPr>
          <a:xfrm>
            <a:off x="7341311" y="875535"/>
            <a:ext cx="1445820" cy="1880077"/>
          </a:xfrm>
          <a:prstGeom prst="rect">
            <a:avLst/>
          </a:prstGeom>
        </p:spPr>
      </p:pic>
      <p:pic>
        <p:nvPicPr>
          <p:cNvPr id="8" name="Image 7">
            <a:extLst>
              <a:ext uri="{FF2B5EF4-FFF2-40B4-BE49-F238E27FC236}">
                <a16:creationId xmlns:a16="http://schemas.microsoft.com/office/drawing/2014/main" id="{B88797C4-6CAE-C3B8-DE74-2C860604EED9}"/>
              </a:ext>
            </a:extLst>
          </p:cNvPr>
          <p:cNvPicPr>
            <a:picLocks noChangeAspect="1"/>
          </p:cNvPicPr>
          <p:nvPr/>
        </p:nvPicPr>
        <p:blipFill>
          <a:blip r:embed="rId4"/>
          <a:stretch>
            <a:fillRect/>
          </a:stretch>
        </p:blipFill>
        <p:spPr>
          <a:xfrm>
            <a:off x="1145219" y="866830"/>
            <a:ext cx="5850385" cy="3838335"/>
          </a:xfrm>
          <a:prstGeom prst="rect">
            <a:avLst/>
          </a:prstGeom>
        </p:spPr>
      </p:pic>
      <p:sp>
        <p:nvSpPr>
          <p:cNvPr id="9" name="ZoneTexte 8">
            <a:extLst>
              <a:ext uri="{FF2B5EF4-FFF2-40B4-BE49-F238E27FC236}">
                <a16:creationId xmlns:a16="http://schemas.microsoft.com/office/drawing/2014/main" id="{C674EF9E-DEA6-5505-19D4-2E17FBF63823}"/>
              </a:ext>
            </a:extLst>
          </p:cNvPr>
          <p:cNvSpPr txBox="1"/>
          <p:nvPr/>
        </p:nvSpPr>
        <p:spPr>
          <a:xfrm>
            <a:off x="4287915" y="1069961"/>
            <a:ext cx="2467992" cy="307777"/>
          </a:xfrm>
          <a:prstGeom prst="rect">
            <a:avLst/>
          </a:prstGeom>
          <a:solidFill>
            <a:srgbClr val="FFC000"/>
          </a:solidFill>
          <a:ln>
            <a:solidFill>
              <a:schemeClr val="tx1"/>
            </a:solidFill>
          </a:ln>
        </p:spPr>
        <p:txBody>
          <a:bodyPr wrap="square" rtlCol="0">
            <a:spAutoFit/>
          </a:bodyPr>
          <a:lstStyle/>
          <a:p>
            <a:r>
              <a:rPr lang="fr-FR" dirty="0"/>
              <a:t>Projection 2027 : $ 213,3 Bn </a:t>
            </a:r>
          </a:p>
        </p:txBody>
      </p:sp>
      <p:sp>
        <p:nvSpPr>
          <p:cNvPr id="13" name="ZoneTexte 12">
            <a:extLst>
              <a:ext uri="{FF2B5EF4-FFF2-40B4-BE49-F238E27FC236}">
                <a16:creationId xmlns:a16="http://schemas.microsoft.com/office/drawing/2014/main" id="{07E8DB4B-4B76-7E01-E58D-C77EAE5ED837}"/>
              </a:ext>
            </a:extLst>
          </p:cNvPr>
          <p:cNvSpPr txBox="1"/>
          <p:nvPr/>
        </p:nvSpPr>
        <p:spPr>
          <a:xfrm>
            <a:off x="2032987" y="4754407"/>
            <a:ext cx="5575176" cy="307777"/>
          </a:xfrm>
          <a:prstGeom prst="rect">
            <a:avLst/>
          </a:prstGeom>
          <a:noFill/>
        </p:spPr>
        <p:txBody>
          <a:bodyPr wrap="square">
            <a:spAutoFit/>
          </a:bodyPr>
          <a:lstStyle/>
          <a:p>
            <a:r>
              <a:rPr lang="fr-FR" b="1" u="sng" dirty="0">
                <a:solidFill>
                  <a:srgbClr val="FFFF00"/>
                </a:solidFill>
              </a:rPr>
              <a:t>Lien internet </a:t>
            </a:r>
            <a:r>
              <a:rPr lang="fr-FR" dirty="0">
                <a:solidFill>
                  <a:srgbClr val="FFFF00"/>
                </a:solidFill>
              </a:rPr>
              <a:t>: https://resources.newzoo.com/</a:t>
            </a:r>
          </a:p>
        </p:txBody>
      </p:sp>
    </p:spTree>
    <p:extLst>
      <p:ext uri="{BB962C8B-B14F-4D97-AF65-F5344CB8AC3E}">
        <p14:creationId xmlns:p14="http://schemas.microsoft.com/office/powerpoint/2010/main" val="77130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2326" name="Google Shape;2326;p10"/>
          <p:cNvSpPr txBox="1">
            <a:spLocks noGrp="1"/>
          </p:cNvSpPr>
          <p:nvPr>
            <p:ph type="title"/>
          </p:nvPr>
        </p:nvSpPr>
        <p:spPr>
          <a:xfrm>
            <a:off x="713250" y="66015"/>
            <a:ext cx="7717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300"/>
              <a:buNone/>
            </a:pPr>
            <a:r>
              <a:rPr lang="en" b="1" dirty="0"/>
              <a:t>Tendances futures dans le monde</a:t>
            </a:r>
            <a:endParaRPr b="1" dirty="0"/>
          </a:p>
        </p:txBody>
      </p:sp>
      <p:sp>
        <p:nvSpPr>
          <p:cNvPr id="6" name="ZoneTexte 5">
            <a:extLst>
              <a:ext uri="{FF2B5EF4-FFF2-40B4-BE49-F238E27FC236}">
                <a16:creationId xmlns:a16="http://schemas.microsoft.com/office/drawing/2014/main" id="{D43F77A5-B7B5-7A9D-A466-0800B221A5E7}"/>
              </a:ext>
            </a:extLst>
          </p:cNvPr>
          <p:cNvSpPr txBox="1"/>
          <p:nvPr/>
        </p:nvSpPr>
        <p:spPr>
          <a:xfrm>
            <a:off x="8575829" y="4838330"/>
            <a:ext cx="390618" cy="246221"/>
          </a:xfrm>
          <a:prstGeom prst="rect">
            <a:avLst/>
          </a:prstGeom>
          <a:noFill/>
        </p:spPr>
        <p:txBody>
          <a:bodyPr wrap="square" rtlCol="0">
            <a:spAutoFit/>
          </a:bodyPr>
          <a:lstStyle/>
          <a:p>
            <a:r>
              <a:rPr lang="fr-FR" sz="1000" dirty="0">
                <a:solidFill>
                  <a:schemeClr val="bg1"/>
                </a:solidFill>
              </a:rPr>
              <a:t>17</a:t>
            </a:r>
          </a:p>
        </p:txBody>
      </p:sp>
      <p:pic>
        <p:nvPicPr>
          <p:cNvPr id="5" name="Image 4">
            <a:extLst>
              <a:ext uri="{FF2B5EF4-FFF2-40B4-BE49-F238E27FC236}">
                <a16:creationId xmlns:a16="http://schemas.microsoft.com/office/drawing/2014/main" id="{D6A1D27A-8724-4B19-A72B-74188B468C11}"/>
              </a:ext>
            </a:extLst>
          </p:cNvPr>
          <p:cNvPicPr>
            <a:picLocks noChangeAspect="1"/>
          </p:cNvPicPr>
          <p:nvPr/>
        </p:nvPicPr>
        <p:blipFill>
          <a:blip r:embed="rId3"/>
          <a:stretch>
            <a:fillRect/>
          </a:stretch>
        </p:blipFill>
        <p:spPr>
          <a:xfrm>
            <a:off x="7568974" y="944350"/>
            <a:ext cx="1281105" cy="1665889"/>
          </a:xfrm>
          <a:prstGeom prst="rect">
            <a:avLst/>
          </a:prstGeom>
        </p:spPr>
      </p:pic>
      <p:pic>
        <p:nvPicPr>
          <p:cNvPr id="3" name="Image 2">
            <a:extLst>
              <a:ext uri="{FF2B5EF4-FFF2-40B4-BE49-F238E27FC236}">
                <a16:creationId xmlns:a16="http://schemas.microsoft.com/office/drawing/2014/main" id="{C84319DC-4A54-9256-E7EB-D2CDC68008E1}"/>
              </a:ext>
            </a:extLst>
          </p:cNvPr>
          <p:cNvPicPr>
            <a:picLocks noChangeAspect="1"/>
          </p:cNvPicPr>
          <p:nvPr/>
        </p:nvPicPr>
        <p:blipFill>
          <a:blip r:embed="rId4"/>
          <a:stretch>
            <a:fillRect/>
          </a:stretch>
        </p:blipFill>
        <p:spPr>
          <a:xfrm>
            <a:off x="1180730" y="944350"/>
            <a:ext cx="5918561" cy="3716427"/>
          </a:xfrm>
          <a:prstGeom prst="rect">
            <a:avLst/>
          </a:prstGeom>
        </p:spPr>
      </p:pic>
      <p:sp>
        <p:nvSpPr>
          <p:cNvPr id="4" name="ZoneTexte 3">
            <a:extLst>
              <a:ext uri="{FF2B5EF4-FFF2-40B4-BE49-F238E27FC236}">
                <a16:creationId xmlns:a16="http://schemas.microsoft.com/office/drawing/2014/main" id="{91D0771E-C61A-3218-0FE9-F3CED045D569}"/>
              </a:ext>
            </a:extLst>
          </p:cNvPr>
          <p:cNvSpPr txBox="1"/>
          <p:nvPr/>
        </p:nvSpPr>
        <p:spPr>
          <a:xfrm>
            <a:off x="2432482" y="4769708"/>
            <a:ext cx="4279036" cy="307777"/>
          </a:xfrm>
          <a:prstGeom prst="rect">
            <a:avLst/>
          </a:prstGeom>
          <a:noFill/>
        </p:spPr>
        <p:txBody>
          <a:bodyPr wrap="square">
            <a:spAutoFit/>
          </a:bodyPr>
          <a:lstStyle/>
          <a:p>
            <a:r>
              <a:rPr lang="fr-FR" b="1" u="sng" dirty="0">
                <a:solidFill>
                  <a:srgbClr val="FFFF00"/>
                </a:solidFill>
              </a:rPr>
              <a:t>Lien internet </a:t>
            </a:r>
            <a:r>
              <a:rPr lang="fr-FR" dirty="0">
                <a:solidFill>
                  <a:srgbClr val="FFFF00"/>
                </a:solidFill>
              </a:rPr>
              <a:t>: https://resources.newzoo.com/</a:t>
            </a:r>
          </a:p>
        </p:txBody>
      </p:sp>
    </p:spTree>
    <p:extLst>
      <p:ext uri="{BB962C8B-B14F-4D97-AF65-F5344CB8AC3E}">
        <p14:creationId xmlns:p14="http://schemas.microsoft.com/office/powerpoint/2010/main" val="2181816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37"/>
        <p:cNvGrpSpPr/>
        <p:nvPr/>
      </p:nvGrpSpPr>
      <p:grpSpPr>
        <a:xfrm>
          <a:off x="0" y="0"/>
          <a:ext cx="0" cy="0"/>
          <a:chOff x="0" y="0"/>
          <a:chExt cx="0" cy="0"/>
        </a:xfrm>
      </p:grpSpPr>
      <p:sp>
        <p:nvSpPr>
          <p:cNvPr id="2338" name="Google Shape;2338;p12"/>
          <p:cNvSpPr txBox="1">
            <a:spLocks noGrp="1"/>
          </p:cNvSpPr>
          <p:nvPr>
            <p:ph type="title"/>
          </p:nvPr>
        </p:nvSpPr>
        <p:spPr>
          <a:xfrm>
            <a:off x="858329" y="228781"/>
            <a:ext cx="7717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300"/>
              <a:buNone/>
            </a:pPr>
            <a:r>
              <a:rPr lang="en" b="1" dirty="0"/>
              <a:t>Tendances futures</a:t>
            </a:r>
            <a:endParaRPr b="1" dirty="0"/>
          </a:p>
        </p:txBody>
      </p:sp>
      <p:sp>
        <p:nvSpPr>
          <p:cNvPr id="2339" name="Google Shape;2339;p12"/>
          <p:cNvSpPr txBox="1"/>
          <p:nvPr/>
        </p:nvSpPr>
        <p:spPr>
          <a:xfrm>
            <a:off x="2101628" y="1642529"/>
            <a:ext cx="6400119" cy="2396811"/>
          </a:xfrm>
          <a:prstGeom prst="rect">
            <a:avLst/>
          </a:prstGeom>
          <a:noFill/>
          <a:ln>
            <a:noFill/>
          </a:ln>
        </p:spPr>
        <p:txBody>
          <a:bodyPr spcFirstLastPara="1" wrap="square" lIns="91425" tIns="91425" rIns="91425" bIns="91425" anchor="t" anchorCtr="0">
            <a:noAutofit/>
          </a:bodyPr>
          <a:lstStyle/>
          <a:p>
            <a:pPr marL="285750" marR="0" lvl="0" indent="-285750" algn="l" rtl="0">
              <a:lnSpc>
                <a:spcPct val="100000"/>
              </a:lnSpc>
              <a:spcBef>
                <a:spcPts val="0"/>
              </a:spcBef>
              <a:spcAft>
                <a:spcPts val="0"/>
              </a:spcAft>
              <a:buClr>
                <a:schemeClr val="bg1"/>
              </a:buClr>
              <a:buFont typeface="Wingdings" panose="05000000000000000000" pitchFamily="2" charset="2"/>
              <a:buChar char="v"/>
            </a:pPr>
            <a:r>
              <a:rPr lang="en" dirty="0">
                <a:solidFill>
                  <a:schemeClr val="lt1"/>
                </a:solidFill>
              </a:rPr>
              <a:t>Nombreuses innovations spectaculaires à venir dans les années à venir</a:t>
            </a:r>
          </a:p>
          <a:p>
            <a:pPr marL="0" marR="0" lvl="0" indent="0" algn="l" rtl="0">
              <a:lnSpc>
                <a:spcPct val="100000"/>
              </a:lnSpc>
              <a:spcBef>
                <a:spcPts val="0"/>
              </a:spcBef>
              <a:spcAft>
                <a:spcPts val="0"/>
              </a:spcAft>
              <a:buNone/>
            </a:pPr>
            <a:endParaRPr lang="en" dirty="0">
              <a:solidFill>
                <a:schemeClr val="lt1"/>
              </a:solidFill>
            </a:endParaRPr>
          </a:p>
          <a:p>
            <a:pPr marL="285750" marR="0" lvl="0" indent="-285750" algn="l" rtl="0">
              <a:lnSpc>
                <a:spcPct val="100000"/>
              </a:lnSpc>
              <a:spcBef>
                <a:spcPts val="0"/>
              </a:spcBef>
              <a:spcAft>
                <a:spcPts val="0"/>
              </a:spcAft>
              <a:buClr>
                <a:schemeClr val="bg1"/>
              </a:buClr>
              <a:buFont typeface="Wingdings" panose="05000000000000000000" pitchFamily="2" charset="2"/>
              <a:buChar char="v"/>
            </a:pPr>
            <a:r>
              <a:rPr lang="fr-FR" dirty="0">
                <a:solidFill>
                  <a:schemeClr val="lt1"/>
                </a:solidFill>
              </a:rPr>
              <a:t>Diverses expériences de jeu plus riches en </a:t>
            </a:r>
            <a:r>
              <a:rPr lang="fr-FR" b="1" u="sng" dirty="0">
                <a:solidFill>
                  <a:schemeClr val="lt1"/>
                </a:solidFill>
              </a:rPr>
              <a:t>émotions</a:t>
            </a:r>
            <a:r>
              <a:rPr lang="fr-FR" dirty="0">
                <a:solidFill>
                  <a:schemeClr val="lt1"/>
                </a:solidFill>
              </a:rPr>
              <a:t>, grâce à l’intelligence artificielle ou encore à la réalité virtuelle.</a:t>
            </a:r>
          </a:p>
          <a:p>
            <a:pPr marL="285750" marR="0" lvl="0" indent="-285750" algn="l" rtl="0">
              <a:lnSpc>
                <a:spcPct val="100000"/>
              </a:lnSpc>
              <a:spcBef>
                <a:spcPts val="0"/>
              </a:spcBef>
              <a:spcAft>
                <a:spcPts val="0"/>
              </a:spcAft>
              <a:buClr>
                <a:schemeClr val="bg1"/>
              </a:buClr>
              <a:buFont typeface="Wingdings" panose="05000000000000000000" pitchFamily="2" charset="2"/>
              <a:buChar char="v"/>
            </a:pPr>
            <a:endParaRPr lang="fr-FR" dirty="0">
              <a:solidFill>
                <a:schemeClr val="lt1"/>
              </a:solidFill>
            </a:endParaRPr>
          </a:p>
          <a:p>
            <a:pPr marL="285750" marR="0" lvl="0" indent="-285750" algn="l" rtl="0">
              <a:lnSpc>
                <a:spcPct val="100000"/>
              </a:lnSpc>
              <a:spcBef>
                <a:spcPts val="0"/>
              </a:spcBef>
              <a:spcAft>
                <a:spcPts val="0"/>
              </a:spcAft>
              <a:buClr>
                <a:schemeClr val="bg1"/>
              </a:buClr>
              <a:buFont typeface="Wingdings" panose="05000000000000000000" pitchFamily="2" charset="2"/>
              <a:buChar char="v"/>
            </a:pPr>
            <a:r>
              <a:rPr lang="fr-FR" dirty="0">
                <a:solidFill>
                  <a:schemeClr val="lt1"/>
                </a:solidFill>
              </a:rPr>
              <a:t>Meilleure connectivité (ex 5G) pour les jeux sur mobiles</a:t>
            </a:r>
          </a:p>
          <a:p>
            <a:pPr marL="285750" marR="0" lvl="0" indent="-285750" algn="l" rtl="0">
              <a:lnSpc>
                <a:spcPct val="100000"/>
              </a:lnSpc>
              <a:spcBef>
                <a:spcPts val="0"/>
              </a:spcBef>
              <a:spcAft>
                <a:spcPts val="0"/>
              </a:spcAft>
              <a:buClr>
                <a:schemeClr val="bg1"/>
              </a:buClr>
              <a:buFont typeface="Wingdings" panose="05000000000000000000" pitchFamily="2" charset="2"/>
              <a:buChar char="v"/>
            </a:pPr>
            <a:endParaRPr lang="fr-FR" dirty="0">
              <a:solidFill>
                <a:schemeClr val="lt1"/>
              </a:solidFill>
            </a:endParaRPr>
          </a:p>
          <a:p>
            <a:pPr marL="285750" marR="0" lvl="0" indent="-285750" rtl="0">
              <a:lnSpc>
                <a:spcPct val="100000"/>
              </a:lnSpc>
              <a:spcBef>
                <a:spcPts val="0"/>
              </a:spcBef>
              <a:spcAft>
                <a:spcPts val="0"/>
              </a:spcAft>
              <a:buClr>
                <a:schemeClr val="bg1"/>
              </a:buClr>
              <a:buFont typeface="Wingdings" panose="05000000000000000000" pitchFamily="2" charset="2"/>
              <a:buChar char="v"/>
            </a:pPr>
            <a:r>
              <a:rPr lang="fr-FR" dirty="0">
                <a:solidFill>
                  <a:schemeClr val="bg1"/>
                </a:solidFill>
              </a:rPr>
              <a:t>Meilleure technologie cloud pour les jeux en réseau</a:t>
            </a:r>
          </a:p>
          <a:p>
            <a:pPr marL="285750" marR="0" lvl="0" indent="-285750" rtl="0">
              <a:lnSpc>
                <a:spcPct val="100000"/>
              </a:lnSpc>
              <a:spcBef>
                <a:spcPts val="0"/>
              </a:spcBef>
              <a:spcAft>
                <a:spcPts val="0"/>
              </a:spcAft>
              <a:buClr>
                <a:schemeClr val="bg1"/>
              </a:buClr>
              <a:buFont typeface="Wingdings" panose="05000000000000000000" pitchFamily="2" charset="2"/>
              <a:buChar char="v"/>
            </a:pPr>
            <a:endParaRPr lang="fr-FR" dirty="0">
              <a:solidFill>
                <a:schemeClr val="lt1"/>
              </a:solidFill>
            </a:endParaRPr>
          </a:p>
          <a:p>
            <a:pPr marL="285750" marR="0" lvl="0" indent="-285750" algn="l" rtl="0">
              <a:lnSpc>
                <a:spcPct val="100000"/>
              </a:lnSpc>
              <a:spcBef>
                <a:spcPts val="0"/>
              </a:spcBef>
              <a:spcAft>
                <a:spcPts val="0"/>
              </a:spcAft>
              <a:buClr>
                <a:schemeClr val="bg1"/>
              </a:buClr>
              <a:buFont typeface="Wingdings" panose="05000000000000000000" pitchFamily="2" charset="2"/>
              <a:buChar char="v"/>
            </a:pPr>
            <a:endParaRPr lang="fr-FR" dirty="0">
              <a:solidFill>
                <a:schemeClr val="lt1"/>
              </a:solidFill>
            </a:endParaRPr>
          </a:p>
          <a:p>
            <a:pPr marL="0" marR="0" lvl="0" indent="0" algn="l" rtl="0">
              <a:lnSpc>
                <a:spcPct val="100000"/>
              </a:lnSpc>
              <a:spcBef>
                <a:spcPts val="0"/>
              </a:spcBef>
              <a:spcAft>
                <a:spcPts val="0"/>
              </a:spcAft>
              <a:buNone/>
            </a:pPr>
            <a:endParaRPr dirty="0"/>
          </a:p>
        </p:txBody>
      </p:sp>
      <p:sp>
        <p:nvSpPr>
          <p:cNvPr id="2" name="ZoneTexte 1">
            <a:extLst>
              <a:ext uri="{FF2B5EF4-FFF2-40B4-BE49-F238E27FC236}">
                <a16:creationId xmlns:a16="http://schemas.microsoft.com/office/drawing/2014/main" id="{DF79E3DF-5751-623A-12EE-BE92FDD2C7D2}"/>
              </a:ext>
            </a:extLst>
          </p:cNvPr>
          <p:cNvSpPr txBox="1"/>
          <p:nvPr/>
        </p:nvSpPr>
        <p:spPr>
          <a:xfrm>
            <a:off x="8575829" y="4838330"/>
            <a:ext cx="390618" cy="246221"/>
          </a:xfrm>
          <a:prstGeom prst="rect">
            <a:avLst/>
          </a:prstGeom>
          <a:noFill/>
        </p:spPr>
        <p:txBody>
          <a:bodyPr wrap="square" rtlCol="0">
            <a:spAutoFit/>
          </a:bodyPr>
          <a:lstStyle/>
          <a:p>
            <a:r>
              <a:rPr lang="fr-FR" sz="1000" dirty="0">
                <a:solidFill>
                  <a:schemeClr val="bg1"/>
                </a:solidFill>
              </a:rPr>
              <a:t>18</a:t>
            </a:r>
          </a:p>
        </p:txBody>
      </p:sp>
    </p:spTree>
    <p:extLst>
      <p:ext uri="{BB962C8B-B14F-4D97-AF65-F5344CB8AC3E}">
        <p14:creationId xmlns:p14="http://schemas.microsoft.com/office/powerpoint/2010/main" val="3523079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35"/>
        <p:cNvGrpSpPr/>
        <p:nvPr/>
      </p:nvGrpSpPr>
      <p:grpSpPr>
        <a:xfrm>
          <a:off x="0" y="0"/>
          <a:ext cx="0" cy="0"/>
          <a:chOff x="0" y="0"/>
          <a:chExt cx="0" cy="0"/>
        </a:xfrm>
      </p:grpSpPr>
      <p:sp>
        <p:nvSpPr>
          <p:cNvPr id="2236" name="Google Shape;2236;p2"/>
          <p:cNvSpPr txBox="1">
            <a:spLocks noGrp="1"/>
          </p:cNvSpPr>
          <p:nvPr>
            <p:ph type="title" idx="15"/>
          </p:nvPr>
        </p:nvSpPr>
        <p:spPr>
          <a:xfrm>
            <a:off x="713225" y="539500"/>
            <a:ext cx="7680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300"/>
              <a:buNone/>
            </a:pPr>
            <a:r>
              <a:rPr lang="en">
                <a:latin typeface="Space Grotesk Light"/>
                <a:ea typeface="Space Grotesk Light"/>
                <a:cs typeface="Space Grotesk Light"/>
                <a:sym typeface="Space Grotesk Light"/>
              </a:rPr>
              <a:t>Sommaire</a:t>
            </a:r>
            <a:endParaRPr b="1">
              <a:latin typeface="Space Grotesk"/>
              <a:ea typeface="Space Grotesk"/>
              <a:cs typeface="Space Grotesk"/>
              <a:sym typeface="Space Grotesk"/>
            </a:endParaRPr>
          </a:p>
        </p:txBody>
      </p:sp>
      <p:sp>
        <p:nvSpPr>
          <p:cNvPr id="2237" name="Google Shape;2237;p2"/>
          <p:cNvSpPr txBox="1">
            <a:spLocks noGrp="1"/>
          </p:cNvSpPr>
          <p:nvPr>
            <p:ph type="title"/>
          </p:nvPr>
        </p:nvSpPr>
        <p:spPr>
          <a:xfrm>
            <a:off x="1506523" y="1651928"/>
            <a:ext cx="2574300" cy="527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sz="1600" dirty="0"/>
              <a:t>Le contexte</a:t>
            </a:r>
            <a:endParaRPr sz="1600" dirty="0"/>
          </a:p>
        </p:txBody>
      </p:sp>
      <p:sp>
        <p:nvSpPr>
          <p:cNvPr id="2238" name="Google Shape;2238;p2"/>
          <p:cNvSpPr txBox="1">
            <a:spLocks noGrp="1"/>
          </p:cNvSpPr>
          <p:nvPr>
            <p:ph type="title" idx="2"/>
          </p:nvPr>
        </p:nvSpPr>
        <p:spPr>
          <a:xfrm>
            <a:off x="730301" y="1711675"/>
            <a:ext cx="776100" cy="527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a:t>01</a:t>
            </a:r>
            <a:endParaRPr/>
          </a:p>
        </p:txBody>
      </p:sp>
      <p:sp>
        <p:nvSpPr>
          <p:cNvPr id="2239" name="Google Shape;2239;p2"/>
          <p:cNvSpPr txBox="1">
            <a:spLocks noGrp="1"/>
          </p:cNvSpPr>
          <p:nvPr>
            <p:ph type="title" idx="3"/>
          </p:nvPr>
        </p:nvSpPr>
        <p:spPr>
          <a:xfrm>
            <a:off x="1506401" y="2571751"/>
            <a:ext cx="2684094" cy="71645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sz="1600" dirty="0"/>
              <a:t>Analyses des tendances actuelles</a:t>
            </a:r>
            <a:endParaRPr sz="1600" dirty="0"/>
          </a:p>
        </p:txBody>
      </p:sp>
      <p:sp>
        <p:nvSpPr>
          <p:cNvPr id="2240" name="Google Shape;2240;p2"/>
          <p:cNvSpPr txBox="1">
            <a:spLocks noGrp="1"/>
          </p:cNvSpPr>
          <p:nvPr>
            <p:ph type="title" idx="4"/>
          </p:nvPr>
        </p:nvSpPr>
        <p:spPr>
          <a:xfrm>
            <a:off x="730469" y="2725599"/>
            <a:ext cx="776100" cy="527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a:t>03</a:t>
            </a:r>
            <a:endParaRPr/>
          </a:p>
        </p:txBody>
      </p:sp>
      <p:sp>
        <p:nvSpPr>
          <p:cNvPr id="2241" name="Google Shape;2241;p2"/>
          <p:cNvSpPr txBox="1">
            <a:spLocks noGrp="1"/>
          </p:cNvSpPr>
          <p:nvPr>
            <p:ph type="title" idx="6"/>
          </p:nvPr>
        </p:nvSpPr>
        <p:spPr>
          <a:xfrm>
            <a:off x="5058350" y="1729658"/>
            <a:ext cx="2574300" cy="527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sz="1600" dirty="0"/>
              <a:t>Les matrices SWOT et PESTEL</a:t>
            </a:r>
            <a:endParaRPr sz="1600" dirty="0"/>
          </a:p>
        </p:txBody>
      </p:sp>
      <p:sp>
        <p:nvSpPr>
          <p:cNvPr id="2242" name="Google Shape;2242;p2"/>
          <p:cNvSpPr txBox="1">
            <a:spLocks noGrp="1"/>
          </p:cNvSpPr>
          <p:nvPr>
            <p:ph type="title" idx="7"/>
          </p:nvPr>
        </p:nvSpPr>
        <p:spPr>
          <a:xfrm>
            <a:off x="4281950" y="1711675"/>
            <a:ext cx="776400" cy="527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a:t>02</a:t>
            </a:r>
            <a:endParaRPr/>
          </a:p>
        </p:txBody>
      </p:sp>
      <p:sp>
        <p:nvSpPr>
          <p:cNvPr id="2243" name="Google Shape;2243;p2"/>
          <p:cNvSpPr txBox="1">
            <a:spLocks noGrp="1"/>
          </p:cNvSpPr>
          <p:nvPr>
            <p:ph type="title" idx="13"/>
          </p:nvPr>
        </p:nvSpPr>
        <p:spPr>
          <a:xfrm>
            <a:off x="5058350" y="2640612"/>
            <a:ext cx="2574300" cy="653371"/>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sz="1600"/>
              <a:t>Les futures tendances et perspectives</a:t>
            </a:r>
            <a:endParaRPr sz="1600"/>
          </a:p>
        </p:txBody>
      </p:sp>
      <p:sp>
        <p:nvSpPr>
          <p:cNvPr id="2244" name="Google Shape;2244;p2"/>
          <p:cNvSpPr txBox="1">
            <a:spLocks noGrp="1"/>
          </p:cNvSpPr>
          <p:nvPr>
            <p:ph type="title" idx="9"/>
          </p:nvPr>
        </p:nvSpPr>
        <p:spPr>
          <a:xfrm>
            <a:off x="4282125" y="2725599"/>
            <a:ext cx="776400" cy="527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a:t>04</a:t>
            </a:r>
            <a:endParaRPr/>
          </a:p>
        </p:txBody>
      </p:sp>
      <p:sp>
        <p:nvSpPr>
          <p:cNvPr id="2245" name="Google Shape;2245;p2"/>
          <p:cNvSpPr txBox="1"/>
          <p:nvPr/>
        </p:nvSpPr>
        <p:spPr>
          <a:xfrm>
            <a:off x="1506401" y="3655901"/>
            <a:ext cx="2684094" cy="653369"/>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lt1"/>
              </a:buClr>
              <a:buSzPts val="2400"/>
              <a:buFont typeface="Space Grotesk"/>
              <a:buNone/>
            </a:pPr>
            <a:r>
              <a:rPr lang="en" sz="1600" b="0" i="0" u="none" strike="noStrike" cap="none">
                <a:solidFill>
                  <a:schemeClr val="lt1"/>
                </a:solidFill>
                <a:latin typeface="Space Grotesk Medium"/>
                <a:ea typeface="Space Grotesk Medium"/>
                <a:cs typeface="Space Grotesk Medium"/>
                <a:sym typeface="Space Grotesk Medium"/>
              </a:rPr>
              <a:t>Analyses du ou des segment(s)</a:t>
            </a:r>
            <a:endParaRPr/>
          </a:p>
        </p:txBody>
      </p:sp>
      <p:sp>
        <p:nvSpPr>
          <p:cNvPr id="2246" name="Google Shape;2246;p2"/>
          <p:cNvSpPr txBox="1"/>
          <p:nvPr/>
        </p:nvSpPr>
        <p:spPr>
          <a:xfrm>
            <a:off x="730469" y="3739523"/>
            <a:ext cx="776100" cy="527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000"/>
              <a:buFont typeface="Space Grotesk"/>
              <a:buNone/>
            </a:pPr>
            <a:r>
              <a:rPr lang="en" sz="3300" b="1" i="0" u="none" strike="noStrike" cap="none">
                <a:solidFill>
                  <a:schemeClr val="lt1"/>
                </a:solidFill>
                <a:latin typeface="Space Grotesk"/>
                <a:ea typeface="Space Grotesk"/>
                <a:cs typeface="Space Grotesk"/>
                <a:sym typeface="Space Grotesk"/>
              </a:rPr>
              <a:t>05</a:t>
            </a:r>
            <a:endParaRPr/>
          </a:p>
        </p:txBody>
      </p:sp>
      <p:sp>
        <p:nvSpPr>
          <p:cNvPr id="2247" name="Google Shape;2247;p2"/>
          <p:cNvSpPr txBox="1"/>
          <p:nvPr/>
        </p:nvSpPr>
        <p:spPr>
          <a:xfrm>
            <a:off x="5058350" y="3695220"/>
            <a:ext cx="2574300" cy="65337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lt1"/>
              </a:buClr>
              <a:buSzPts val="2400"/>
              <a:buFont typeface="Space Grotesk"/>
              <a:buNone/>
            </a:pPr>
            <a:r>
              <a:rPr lang="en" sz="1600" b="0" i="0" u="none" strike="noStrike" cap="none">
                <a:solidFill>
                  <a:schemeClr val="lt1"/>
                </a:solidFill>
                <a:latin typeface="Space Grotesk Medium"/>
                <a:ea typeface="Space Grotesk Medium"/>
                <a:cs typeface="Space Grotesk Medium"/>
                <a:sym typeface="Space Grotesk Medium"/>
              </a:rPr>
              <a:t>Recommandations stratégiques</a:t>
            </a:r>
            <a:endParaRPr/>
          </a:p>
        </p:txBody>
      </p:sp>
      <p:sp>
        <p:nvSpPr>
          <p:cNvPr id="2248" name="Google Shape;2248;p2"/>
          <p:cNvSpPr txBox="1"/>
          <p:nvPr/>
        </p:nvSpPr>
        <p:spPr>
          <a:xfrm>
            <a:off x="4282125" y="3739523"/>
            <a:ext cx="776400" cy="527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000"/>
              <a:buFont typeface="Space Grotesk"/>
              <a:buNone/>
            </a:pPr>
            <a:r>
              <a:rPr lang="en" sz="3300" b="1" i="0" u="none" strike="noStrike" cap="none">
                <a:solidFill>
                  <a:schemeClr val="lt1"/>
                </a:solidFill>
                <a:latin typeface="Space Grotesk"/>
                <a:ea typeface="Space Grotesk"/>
                <a:cs typeface="Space Grotesk"/>
                <a:sym typeface="Space Grotesk"/>
              </a:rPr>
              <a:t>06</a:t>
            </a:r>
            <a:endParaRPr/>
          </a:p>
        </p:txBody>
      </p:sp>
      <p:sp>
        <p:nvSpPr>
          <p:cNvPr id="2" name="ZoneTexte 1">
            <a:extLst>
              <a:ext uri="{FF2B5EF4-FFF2-40B4-BE49-F238E27FC236}">
                <a16:creationId xmlns:a16="http://schemas.microsoft.com/office/drawing/2014/main" id="{904F1097-52C8-19F8-1C57-66EF42150CDD}"/>
              </a:ext>
            </a:extLst>
          </p:cNvPr>
          <p:cNvSpPr txBox="1"/>
          <p:nvPr/>
        </p:nvSpPr>
        <p:spPr>
          <a:xfrm>
            <a:off x="8531352" y="4727448"/>
            <a:ext cx="292608" cy="461665"/>
          </a:xfrm>
          <a:prstGeom prst="rect">
            <a:avLst/>
          </a:prstGeom>
          <a:noFill/>
        </p:spPr>
        <p:txBody>
          <a:bodyPr wrap="square" rtlCol="0">
            <a:spAutoFit/>
          </a:bodyPr>
          <a:lstStyle/>
          <a:p>
            <a:r>
              <a:rPr lang="fr-FR" sz="1000" dirty="0">
                <a:solidFill>
                  <a:schemeClr val="bg1"/>
                </a:solidFill>
              </a:rPr>
              <a:t>1</a:t>
            </a:r>
          </a:p>
          <a:p>
            <a:endParaRPr lang="fr-F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37"/>
        <p:cNvGrpSpPr/>
        <p:nvPr/>
      </p:nvGrpSpPr>
      <p:grpSpPr>
        <a:xfrm>
          <a:off x="0" y="0"/>
          <a:ext cx="0" cy="0"/>
          <a:chOff x="0" y="0"/>
          <a:chExt cx="0" cy="0"/>
        </a:xfrm>
      </p:grpSpPr>
      <p:sp>
        <p:nvSpPr>
          <p:cNvPr id="2338" name="Google Shape;2338;p12"/>
          <p:cNvSpPr txBox="1">
            <a:spLocks noGrp="1"/>
          </p:cNvSpPr>
          <p:nvPr>
            <p:ph type="title"/>
          </p:nvPr>
        </p:nvSpPr>
        <p:spPr>
          <a:xfrm>
            <a:off x="713250" y="301539"/>
            <a:ext cx="7717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300"/>
              <a:buNone/>
            </a:pPr>
            <a:r>
              <a:rPr lang="en" b="1" dirty="0"/>
              <a:t>Tendances futures</a:t>
            </a:r>
            <a:endParaRPr b="1" dirty="0"/>
          </a:p>
        </p:txBody>
      </p:sp>
      <p:pic>
        <p:nvPicPr>
          <p:cNvPr id="2" name="Image 1">
            <a:extLst>
              <a:ext uri="{FF2B5EF4-FFF2-40B4-BE49-F238E27FC236}">
                <a16:creationId xmlns:a16="http://schemas.microsoft.com/office/drawing/2014/main" id="{F521C933-BDB1-4599-DC34-8E2CC6A139BB}"/>
              </a:ext>
            </a:extLst>
          </p:cNvPr>
          <p:cNvPicPr>
            <a:picLocks noChangeAspect="1"/>
          </p:cNvPicPr>
          <p:nvPr/>
        </p:nvPicPr>
        <p:blipFill>
          <a:blip r:embed="rId3"/>
          <a:stretch>
            <a:fillRect/>
          </a:stretch>
        </p:blipFill>
        <p:spPr>
          <a:xfrm>
            <a:off x="2130641" y="996791"/>
            <a:ext cx="5424255" cy="3729760"/>
          </a:xfrm>
          <a:prstGeom prst="rect">
            <a:avLst/>
          </a:prstGeom>
        </p:spPr>
      </p:pic>
      <p:sp>
        <p:nvSpPr>
          <p:cNvPr id="3" name="ZoneTexte 2">
            <a:extLst>
              <a:ext uri="{FF2B5EF4-FFF2-40B4-BE49-F238E27FC236}">
                <a16:creationId xmlns:a16="http://schemas.microsoft.com/office/drawing/2014/main" id="{5DE61DFB-41A8-47B4-F600-1F35D69A43EF}"/>
              </a:ext>
            </a:extLst>
          </p:cNvPr>
          <p:cNvSpPr txBox="1"/>
          <p:nvPr/>
        </p:nvSpPr>
        <p:spPr>
          <a:xfrm>
            <a:off x="7808976" y="4630876"/>
            <a:ext cx="1335042" cy="215444"/>
          </a:xfrm>
          <a:prstGeom prst="rect">
            <a:avLst/>
          </a:prstGeom>
          <a:noFill/>
        </p:spPr>
        <p:txBody>
          <a:bodyPr wrap="square" rtlCol="0">
            <a:spAutoFit/>
          </a:bodyPr>
          <a:lstStyle/>
          <a:p>
            <a:r>
              <a:rPr lang="fr-FR" sz="800" dirty="0">
                <a:solidFill>
                  <a:schemeClr val="bg1"/>
                </a:solidFill>
              </a:rPr>
              <a:t>Source : QG magazine</a:t>
            </a:r>
          </a:p>
        </p:txBody>
      </p:sp>
      <p:sp>
        <p:nvSpPr>
          <p:cNvPr id="4" name="ZoneTexte 3">
            <a:extLst>
              <a:ext uri="{FF2B5EF4-FFF2-40B4-BE49-F238E27FC236}">
                <a16:creationId xmlns:a16="http://schemas.microsoft.com/office/drawing/2014/main" id="{ACB3B42C-6435-E4AD-1C93-7C6C5CCACFCC}"/>
              </a:ext>
            </a:extLst>
          </p:cNvPr>
          <p:cNvSpPr txBox="1"/>
          <p:nvPr/>
        </p:nvSpPr>
        <p:spPr>
          <a:xfrm>
            <a:off x="8575829" y="4838330"/>
            <a:ext cx="390618" cy="246221"/>
          </a:xfrm>
          <a:prstGeom prst="rect">
            <a:avLst/>
          </a:prstGeom>
          <a:noFill/>
        </p:spPr>
        <p:txBody>
          <a:bodyPr wrap="square" rtlCol="0">
            <a:spAutoFit/>
          </a:bodyPr>
          <a:lstStyle/>
          <a:p>
            <a:r>
              <a:rPr lang="fr-FR" sz="1000" dirty="0">
                <a:solidFill>
                  <a:schemeClr val="bg1"/>
                </a:solidFill>
              </a:rPr>
              <a:t>19</a:t>
            </a:r>
          </a:p>
        </p:txBody>
      </p:sp>
    </p:spTree>
    <p:extLst>
      <p:ext uri="{BB962C8B-B14F-4D97-AF65-F5344CB8AC3E}">
        <p14:creationId xmlns:p14="http://schemas.microsoft.com/office/powerpoint/2010/main" val="854505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2344" name="Google Shape;2344;p13"/>
          <p:cNvSpPr txBox="1">
            <a:spLocks noGrp="1"/>
          </p:cNvSpPr>
          <p:nvPr>
            <p:ph type="title"/>
          </p:nvPr>
        </p:nvSpPr>
        <p:spPr>
          <a:xfrm>
            <a:off x="5449425" y="1593575"/>
            <a:ext cx="2998800" cy="1402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200"/>
              <a:buNone/>
            </a:pPr>
            <a:r>
              <a:rPr lang="en" sz="3200"/>
              <a:t>Analyses du ou des segment(s)</a:t>
            </a:r>
            <a:endParaRPr/>
          </a:p>
        </p:txBody>
      </p:sp>
      <p:sp>
        <p:nvSpPr>
          <p:cNvPr id="2345" name="Google Shape;2345;p13"/>
          <p:cNvSpPr txBox="1">
            <a:spLocks noGrp="1"/>
          </p:cNvSpPr>
          <p:nvPr>
            <p:ph type="title" idx="2"/>
          </p:nvPr>
        </p:nvSpPr>
        <p:spPr>
          <a:xfrm>
            <a:off x="3377825" y="1593575"/>
            <a:ext cx="2015700" cy="14025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2000"/>
              <a:buNone/>
            </a:pPr>
            <a:r>
              <a:rPr lang="en" sz="10000"/>
              <a:t>05</a:t>
            </a:r>
            <a:endParaRPr sz="10000"/>
          </a:p>
        </p:txBody>
      </p:sp>
      <p:sp>
        <p:nvSpPr>
          <p:cNvPr id="2" name="ZoneTexte 1">
            <a:extLst>
              <a:ext uri="{FF2B5EF4-FFF2-40B4-BE49-F238E27FC236}">
                <a16:creationId xmlns:a16="http://schemas.microsoft.com/office/drawing/2014/main" id="{026F666C-1039-D52E-66FD-1D743B14F871}"/>
              </a:ext>
            </a:extLst>
          </p:cNvPr>
          <p:cNvSpPr txBox="1"/>
          <p:nvPr/>
        </p:nvSpPr>
        <p:spPr>
          <a:xfrm>
            <a:off x="8575829" y="4838330"/>
            <a:ext cx="390618" cy="246221"/>
          </a:xfrm>
          <a:prstGeom prst="rect">
            <a:avLst/>
          </a:prstGeom>
          <a:noFill/>
        </p:spPr>
        <p:txBody>
          <a:bodyPr wrap="square" rtlCol="0">
            <a:spAutoFit/>
          </a:bodyPr>
          <a:lstStyle/>
          <a:p>
            <a:r>
              <a:rPr lang="fr-FR" sz="1000" dirty="0">
                <a:solidFill>
                  <a:schemeClr val="bg1"/>
                </a:solidFill>
              </a:rPr>
              <a:t>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49"/>
        <p:cNvGrpSpPr/>
        <p:nvPr/>
      </p:nvGrpSpPr>
      <p:grpSpPr>
        <a:xfrm>
          <a:off x="0" y="0"/>
          <a:ext cx="0" cy="0"/>
          <a:chOff x="0" y="0"/>
          <a:chExt cx="0" cy="0"/>
        </a:xfrm>
      </p:grpSpPr>
      <p:sp>
        <p:nvSpPr>
          <p:cNvPr id="2350" name="Google Shape;2350;p14"/>
          <p:cNvSpPr txBox="1">
            <a:spLocks noGrp="1"/>
          </p:cNvSpPr>
          <p:nvPr>
            <p:ph type="title"/>
          </p:nvPr>
        </p:nvSpPr>
        <p:spPr>
          <a:xfrm>
            <a:off x="713250" y="273170"/>
            <a:ext cx="7717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300"/>
              <a:buNone/>
            </a:pPr>
            <a:r>
              <a:rPr lang="en" b="1" dirty="0"/>
              <a:t>Analyses du ou des segments</a:t>
            </a:r>
            <a:endParaRPr b="1" dirty="0"/>
          </a:p>
        </p:txBody>
      </p:sp>
      <p:sp>
        <p:nvSpPr>
          <p:cNvPr id="2351" name="Google Shape;2351;p14"/>
          <p:cNvSpPr txBox="1"/>
          <p:nvPr/>
        </p:nvSpPr>
        <p:spPr>
          <a:xfrm>
            <a:off x="2072622" y="1458429"/>
            <a:ext cx="6358128" cy="1472400"/>
          </a:xfrm>
          <a:prstGeom prst="rect">
            <a:avLst/>
          </a:prstGeom>
          <a:noFill/>
          <a:ln>
            <a:noFill/>
          </a:ln>
        </p:spPr>
        <p:txBody>
          <a:bodyPr spcFirstLastPara="1" wrap="square" lIns="91425" tIns="91425" rIns="91425" bIns="91425" anchor="t" anchorCtr="0">
            <a:noAutofit/>
          </a:bodyPr>
          <a:lstStyle/>
          <a:p>
            <a:r>
              <a:rPr lang="fr-FR" dirty="0">
                <a:solidFill>
                  <a:schemeClr val="bg1"/>
                </a:solidFill>
                <a:effectLst/>
                <a:latin typeface="+mj-lt"/>
                <a:ea typeface="Aptos" panose="020B0004020202020204" pitchFamily="34" charset="0"/>
                <a:cs typeface="Times New Roman" panose="02020603050405020304" pitchFamily="18" charset="0"/>
              </a:rPr>
              <a:t>Le marché des jeux vidéo est vaste et diversifié, et il peut être segmenté de différentes manières selon les critères utilisés. </a:t>
            </a:r>
          </a:p>
          <a:p>
            <a:endParaRPr lang="fr-FR" dirty="0">
              <a:solidFill>
                <a:schemeClr val="bg1"/>
              </a:solidFill>
              <a:latin typeface="+mj-lt"/>
              <a:ea typeface="Aptos" panose="020B0004020202020204" pitchFamily="34" charset="0"/>
              <a:cs typeface="Times New Roman" panose="02020603050405020304" pitchFamily="18" charset="0"/>
            </a:endParaRPr>
          </a:p>
          <a:p>
            <a:r>
              <a:rPr lang="fr-FR" dirty="0">
                <a:solidFill>
                  <a:schemeClr val="bg1"/>
                </a:solidFill>
                <a:effectLst/>
                <a:latin typeface="+mj-lt"/>
                <a:ea typeface="Aptos" panose="020B0004020202020204" pitchFamily="34" charset="0"/>
                <a:cs typeface="Times New Roman" panose="02020603050405020304" pitchFamily="18" charset="0"/>
              </a:rPr>
              <a:t>Voici les principaux segments du marché des jeux vidéo :</a:t>
            </a:r>
          </a:p>
          <a:p>
            <a:endParaRPr lang="fr-FR" dirty="0">
              <a:solidFill>
                <a:schemeClr val="bg1"/>
              </a:solidFill>
              <a:latin typeface="+mj-lt"/>
              <a:ea typeface="Aptos" panose="020B0004020202020204" pitchFamily="34" charset="0"/>
              <a:cs typeface="Times New Roman" panose="02020603050405020304" pitchFamily="18" charset="0"/>
            </a:endParaRPr>
          </a:p>
          <a:p>
            <a:pPr marL="285750" indent="-285750">
              <a:buClr>
                <a:schemeClr val="bg1"/>
              </a:buClr>
              <a:buFont typeface="Wingdings" panose="05000000000000000000" pitchFamily="2" charset="2"/>
              <a:buChar char="ü"/>
            </a:pPr>
            <a:r>
              <a:rPr lang="fr-FR" dirty="0">
                <a:solidFill>
                  <a:schemeClr val="bg1"/>
                </a:solidFill>
                <a:latin typeface="+mj-lt"/>
                <a:ea typeface="Aptos" panose="020B0004020202020204" pitchFamily="34" charset="0"/>
                <a:cs typeface="Times New Roman" panose="02020603050405020304" pitchFamily="18" charset="0"/>
              </a:rPr>
              <a:t>Par plateforme</a:t>
            </a:r>
          </a:p>
          <a:p>
            <a:pPr marL="285750" indent="-285750">
              <a:buClr>
                <a:schemeClr val="bg1"/>
              </a:buClr>
              <a:buFont typeface="Wingdings" panose="05000000000000000000" pitchFamily="2" charset="2"/>
              <a:buChar char="ü"/>
            </a:pPr>
            <a:r>
              <a:rPr lang="fr-FR" dirty="0">
                <a:solidFill>
                  <a:schemeClr val="bg1"/>
                </a:solidFill>
                <a:effectLst/>
                <a:latin typeface="+mj-lt"/>
                <a:ea typeface="Aptos" panose="020B0004020202020204" pitchFamily="34" charset="0"/>
                <a:cs typeface="Times New Roman" panose="02020603050405020304" pitchFamily="18" charset="0"/>
              </a:rPr>
              <a:t>Par genre de jeu</a:t>
            </a:r>
          </a:p>
          <a:p>
            <a:pPr marL="285750" indent="-285750">
              <a:buClr>
                <a:schemeClr val="bg1"/>
              </a:buClr>
              <a:buFont typeface="Wingdings" panose="05000000000000000000" pitchFamily="2" charset="2"/>
              <a:buChar char="ü"/>
            </a:pPr>
            <a:r>
              <a:rPr lang="fr-FR" dirty="0">
                <a:solidFill>
                  <a:schemeClr val="bg1"/>
                </a:solidFill>
                <a:latin typeface="+mj-lt"/>
                <a:ea typeface="Aptos" panose="020B0004020202020204" pitchFamily="34" charset="0"/>
                <a:cs typeface="Times New Roman" panose="02020603050405020304" pitchFamily="18" charset="0"/>
              </a:rPr>
              <a:t>Par modèle économique</a:t>
            </a:r>
          </a:p>
          <a:p>
            <a:pPr marL="285750" indent="-285750">
              <a:buClr>
                <a:schemeClr val="bg1"/>
              </a:buClr>
              <a:buFont typeface="Wingdings" panose="05000000000000000000" pitchFamily="2" charset="2"/>
              <a:buChar char="ü"/>
            </a:pPr>
            <a:r>
              <a:rPr lang="fr-FR" dirty="0">
                <a:solidFill>
                  <a:schemeClr val="bg1"/>
                </a:solidFill>
                <a:effectLst/>
                <a:latin typeface="+mj-lt"/>
                <a:ea typeface="Aptos" panose="020B0004020202020204" pitchFamily="34" charset="0"/>
                <a:cs typeface="Times New Roman" panose="02020603050405020304" pitchFamily="18" charset="0"/>
              </a:rPr>
              <a:t>Par démographie</a:t>
            </a:r>
          </a:p>
          <a:p>
            <a:pPr marL="285750" indent="-285750">
              <a:buClr>
                <a:schemeClr val="bg1"/>
              </a:buClr>
              <a:buFont typeface="Wingdings" panose="05000000000000000000" pitchFamily="2" charset="2"/>
              <a:buChar char="ü"/>
            </a:pPr>
            <a:r>
              <a:rPr lang="fr-FR" dirty="0">
                <a:solidFill>
                  <a:schemeClr val="bg1"/>
                </a:solidFill>
                <a:latin typeface="+mj-lt"/>
                <a:ea typeface="Aptos" panose="020B0004020202020204" pitchFamily="34" charset="0"/>
                <a:cs typeface="Times New Roman" panose="02020603050405020304" pitchFamily="18" charset="0"/>
              </a:rPr>
              <a:t>Par région démographique</a:t>
            </a:r>
          </a:p>
          <a:p>
            <a:pPr marL="285750" indent="-285750">
              <a:buClr>
                <a:schemeClr val="bg1"/>
              </a:buClr>
              <a:buFont typeface="Wingdings" panose="05000000000000000000" pitchFamily="2" charset="2"/>
              <a:buChar char="ü"/>
            </a:pPr>
            <a:r>
              <a:rPr lang="fr-FR" dirty="0">
                <a:solidFill>
                  <a:schemeClr val="bg1"/>
                </a:solidFill>
                <a:effectLst/>
                <a:latin typeface="+mj-lt"/>
                <a:ea typeface="Aptos" panose="020B0004020202020204" pitchFamily="34" charset="0"/>
                <a:cs typeface="Times New Roman" panose="02020603050405020304" pitchFamily="18" charset="0"/>
              </a:rPr>
              <a:t>Par type de jeu en ligne</a:t>
            </a:r>
          </a:p>
          <a:p>
            <a:pPr marL="285750" indent="-285750">
              <a:buClr>
                <a:schemeClr val="bg1"/>
              </a:buClr>
              <a:buFont typeface="Wingdings" panose="05000000000000000000" pitchFamily="2" charset="2"/>
              <a:buChar char="ü"/>
            </a:pPr>
            <a:r>
              <a:rPr lang="fr-FR" dirty="0">
                <a:solidFill>
                  <a:schemeClr val="bg1"/>
                </a:solidFill>
                <a:latin typeface="+mj-lt"/>
                <a:ea typeface="Aptos" panose="020B0004020202020204" pitchFamily="34" charset="0"/>
                <a:cs typeface="Times New Roman" panose="02020603050405020304" pitchFamily="18" charset="0"/>
              </a:rPr>
              <a:t>Par technologie</a:t>
            </a:r>
            <a:endParaRPr lang="fr-FR" dirty="0">
              <a:solidFill>
                <a:schemeClr val="bg1"/>
              </a:solidFill>
              <a:effectLst/>
              <a:latin typeface="+mj-lt"/>
              <a:ea typeface="Aptos" panose="020B0004020202020204" pitchFamily="34" charset="0"/>
              <a:cs typeface="Times New Roman" panose="02020603050405020304" pitchFamily="18" charset="0"/>
            </a:endParaRPr>
          </a:p>
          <a:p>
            <a:pPr marL="0" marR="0" lvl="0" indent="0" algn="l" rtl="0">
              <a:lnSpc>
                <a:spcPct val="100000"/>
              </a:lnSpc>
              <a:spcBef>
                <a:spcPts val="0"/>
              </a:spcBef>
              <a:spcAft>
                <a:spcPts val="0"/>
              </a:spcAft>
              <a:buNone/>
            </a:pPr>
            <a:endParaRPr dirty="0"/>
          </a:p>
        </p:txBody>
      </p:sp>
      <p:sp>
        <p:nvSpPr>
          <p:cNvPr id="2" name="ZoneTexte 1">
            <a:extLst>
              <a:ext uri="{FF2B5EF4-FFF2-40B4-BE49-F238E27FC236}">
                <a16:creationId xmlns:a16="http://schemas.microsoft.com/office/drawing/2014/main" id="{2764F8C9-7E6E-044C-B600-F3DF6F64F883}"/>
              </a:ext>
            </a:extLst>
          </p:cNvPr>
          <p:cNvSpPr txBox="1"/>
          <p:nvPr/>
        </p:nvSpPr>
        <p:spPr>
          <a:xfrm>
            <a:off x="8575829" y="4838330"/>
            <a:ext cx="390618" cy="246221"/>
          </a:xfrm>
          <a:prstGeom prst="rect">
            <a:avLst/>
          </a:prstGeom>
          <a:noFill/>
        </p:spPr>
        <p:txBody>
          <a:bodyPr wrap="square" rtlCol="0">
            <a:spAutoFit/>
          </a:bodyPr>
          <a:lstStyle/>
          <a:p>
            <a:r>
              <a:rPr lang="fr-FR" sz="1000" dirty="0">
                <a:solidFill>
                  <a:schemeClr val="bg1"/>
                </a:solidFill>
              </a:rPr>
              <a:t>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49"/>
        <p:cNvGrpSpPr/>
        <p:nvPr/>
      </p:nvGrpSpPr>
      <p:grpSpPr>
        <a:xfrm>
          <a:off x="0" y="0"/>
          <a:ext cx="0" cy="0"/>
          <a:chOff x="0" y="0"/>
          <a:chExt cx="0" cy="0"/>
        </a:xfrm>
      </p:grpSpPr>
      <p:sp>
        <p:nvSpPr>
          <p:cNvPr id="2350" name="Google Shape;2350;p14"/>
          <p:cNvSpPr txBox="1">
            <a:spLocks noGrp="1"/>
          </p:cNvSpPr>
          <p:nvPr>
            <p:ph type="title"/>
          </p:nvPr>
        </p:nvSpPr>
        <p:spPr>
          <a:xfrm>
            <a:off x="713250" y="273170"/>
            <a:ext cx="7717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300"/>
              <a:buNone/>
            </a:pPr>
            <a:r>
              <a:rPr lang="en" b="1" dirty="0"/>
              <a:t>Analyses du ou des segments</a:t>
            </a:r>
            <a:endParaRPr b="1" dirty="0"/>
          </a:p>
        </p:txBody>
      </p:sp>
      <p:sp>
        <p:nvSpPr>
          <p:cNvPr id="2351" name="Google Shape;2351;p14"/>
          <p:cNvSpPr txBox="1"/>
          <p:nvPr/>
        </p:nvSpPr>
        <p:spPr>
          <a:xfrm>
            <a:off x="1817318" y="1778025"/>
            <a:ext cx="7015965" cy="1459550"/>
          </a:xfrm>
          <a:prstGeom prst="rect">
            <a:avLst/>
          </a:prstGeom>
          <a:noFill/>
          <a:ln>
            <a:noFill/>
          </a:ln>
        </p:spPr>
        <p:txBody>
          <a:bodyPr spcFirstLastPara="1" wrap="square" lIns="91425" tIns="91425" rIns="91425" bIns="91425" anchor="t" anchorCtr="0">
            <a:noAutofit/>
          </a:bodyPr>
          <a:lstStyle/>
          <a:p>
            <a:pPr marL="285750" indent="-285750">
              <a:buClr>
                <a:schemeClr val="bg1"/>
              </a:buClr>
              <a:buFont typeface="Wingdings" panose="05000000000000000000" pitchFamily="2" charset="2"/>
              <a:buChar char="ü"/>
            </a:pPr>
            <a:r>
              <a:rPr lang="fr-FR" dirty="0">
                <a:solidFill>
                  <a:schemeClr val="bg1"/>
                </a:solidFill>
                <a:latin typeface="+mn-lt"/>
                <a:ea typeface="Aptos" panose="020B0004020202020204" pitchFamily="34" charset="0"/>
                <a:cs typeface="Times New Roman" panose="02020603050405020304" pitchFamily="18" charset="0"/>
              </a:rPr>
              <a:t>Par plateforme : consoles de salon, consoles portables, pc, mobile…</a:t>
            </a:r>
          </a:p>
          <a:p>
            <a:pPr marL="285750" indent="-285750">
              <a:buClr>
                <a:schemeClr val="bg1"/>
              </a:buClr>
              <a:buFont typeface="Wingdings" panose="05000000000000000000" pitchFamily="2" charset="2"/>
              <a:buChar char="ü"/>
            </a:pPr>
            <a:endParaRPr lang="fr-FR" dirty="0">
              <a:solidFill>
                <a:schemeClr val="bg1"/>
              </a:solidFill>
              <a:latin typeface="+mn-lt"/>
              <a:ea typeface="Aptos" panose="020B0004020202020204" pitchFamily="34" charset="0"/>
              <a:cs typeface="Times New Roman" panose="02020603050405020304" pitchFamily="18" charset="0"/>
            </a:endParaRPr>
          </a:p>
          <a:p>
            <a:pPr marL="285750" indent="-285750">
              <a:buClr>
                <a:schemeClr val="bg1"/>
              </a:buClr>
              <a:buFont typeface="Wingdings" panose="05000000000000000000" pitchFamily="2" charset="2"/>
              <a:buChar char="ü"/>
            </a:pPr>
            <a:r>
              <a:rPr lang="fr-FR" dirty="0">
                <a:solidFill>
                  <a:schemeClr val="bg1"/>
                </a:solidFill>
                <a:effectLst/>
                <a:latin typeface="+mn-lt"/>
                <a:ea typeface="Aptos" panose="020B0004020202020204" pitchFamily="34" charset="0"/>
                <a:cs typeface="Times New Roman" panose="02020603050405020304" pitchFamily="18" charset="0"/>
              </a:rPr>
              <a:t>Par genre de jeu : action, aventure, jeux de rôle, simulation, sports…</a:t>
            </a:r>
          </a:p>
          <a:p>
            <a:pPr marL="285750" indent="-285750">
              <a:buClr>
                <a:schemeClr val="bg1"/>
              </a:buClr>
              <a:buFont typeface="Wingdings" panose="05000000000000000000" pitchFamily="2" charset="2"/>
              <a:buChar char="ü"/>
            </a:pPr>
            <a:endParaRPr lang="fr-FR" dirty="0">
              <a:solidFill>
                <a:schemeClr val="bg1"/>
              </a:solidFill>
              <a:effectLst/>
              <a:latin typeface="+mn-lt"/>
              <a:ea typeface="Aptos" panose="020B0004020202020204" pitchFamily="34" charset="0"/>
              <a:cs typeface="Times New Roman" panose="02020603050405020304" pitchFamily="18" charset="0"/>
            </a:endParaRPr>
          </a:p>
          <a:p>
            <a:pPr marL="285750" indent="-285750">
              <a:buClr>
                <a:schemeClr val="bg1"/>
              </a:buClr>
              <a:buFont typeface="Wingdings" panose="05000000000000000000" pitchFamily="2" charset="2"/>
              <a:buChar char="ü"/>
            </a:pPr>
            <a:r>
              <a:rPr lang="fr-FR" dirty="0">
                <a:solidFill>
                  <a:schemeClr val="bg1"/>
                </a:solidFill>
                <a:latin typeface="+mn-lt"/>
                <a:ea typeface="Aptos" panose="020B0004020202020204" pitchFamily="34" charset="0"/>
                <a:cs typeface="Times New Roman" panose="02020603050405020304" pitchFamily="18" charset="0"/>
              </a:rPr>
              <a:t>Par modèle économique : jeux payants, jeux free-to-play, abonnement,</a:t>
            </a:r>
          </a:p>
          <a:p>
            <a:pPr>
              <a:buClr>
                <a:schemeClr val="bg1"/>
              </a:buClr>
            </a:pPr>
            <a:r>
              <a:rPr lang="fr-FR" dirty="0">
                <a:solidFill>
                  <a:schemeClr val="bg1"/>
                </a:solidFill>
                <a:latin typeface="+mn-lt"/>
                <a:ea typeface="Aptos" panose="020B0004020202020204" pitchFamily="34" charset="0"/>
                <a:cs typeface="Times New Roman" panose="02020603050405020304" pitchFamily="18" charset="0"/>
              </a:rPr>
              <a:t>      jeux avec microtransactions…</a:t>
            </a:r>
          </a:p>
          <a:p>
            <a:pPr marL="285750" indent="-285750">
              <a:buClr>
                <a:schemeClr val="bg1"/>
              </a:buClr>
              <a:buFont typeface="Wingdings" panose="05000000000000000000" pitchFamily="2" charset="2"/>
              <a:buChar char="ü"/>
            </a:pPr>
            <a:endParaRPr lang="fr-FR" dirty="0">
              <a:solidFill>
                <a:schemeClr val="bg1"/>
              </a:solidFill>
              <a:latin typeface="+mn-lt"/>
              <a:ea typeface="Aptos" panose="020B0004020202020204" pitchFamily="34" charset="0"/>
              <a:cs typeface="Times New Roman" panose="02020603050405020304" pitchFamily="18" charset="0"/>
            </a:endParaRPr>
          </a:p>
          <a:p>
            <a:pPr marL="285750" indent="-285750">
              <a:buClr>
                <a:schemeClr val="bg1"/>
              </a:buClr>
              <a:buFont typeface="Wingdings" panose="05000000000000000000" pitchFamily="2" charset="2"/>
              <a:buChar char="ü"/>
            </a:pPr>
            <a:r>
              <a:rPr lang="fr-FR" dirty="0">
                <a:solidFill>
                  <a:schemeClr val="bg1"/>
                </a:solidFill>
                <a:effectLst/>
                <a:latin typeface="+mn-lt"/>
                <a:ea typeface="Aptos" panose="020B0004020202020204" pitchFamily="34" charset="0"/>
                <a:cs typeface="Times New Roman" panose="02020603050405020304" pitchFamily="18" charset="0"/>
              </a:rPr>
              <a:t>Par démographie : jeux pour enfants ou adultes (classification PEGI)</a:t>
            </a:r>
          </a:p>
          <a:p>
            <a:pPr>
              <a:buClr>
                <a:schemeClr val="bg1"/>
              </a:buClr>
            </a:pPr>
            <a:r>
              <a:rPr lang="fr-FR"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p>
          <a:p>
            <a:pPr marL="0" marR="0" lvl="0" indent="0" algn="l" rtl="0">
              <a:lnSpc>
                <a:spcPct val="100000"/>
              </a:lnSpc>
              <a:spcBef>
                <a:spcPts val="0"/>
              </a:spcBef>
              <a:spcAft>
                <a:spcPts val="0"/>
              </a:spcAft>
              <a:buNone/>
            </a:pPr>
            <a:endParaRPr dirty="0"/>
          </a:p>
        </p:txBody>
      </p:sp>
      <p:sp>
        <p:nvSpPr>
          <p:cNvPr id="2" name="ZoneTexte 1">
            <a:extLst>
              <a:ext uri="{FF2B5EF4-FFF2-40B4-BE49-F238E27FC236}">
                <a16:creationId xmlns:a16="http://schemas.microsoft.com/office/drawing/2014/main" id="{904672C9-645E-8D65-4BDC-08F6932C1DF2}"/>
              </a:ext>
            </a:extLst>
          </p:cNvPr>
          <p:cNvSpPr txBox="1"/>
          <p:nvPr/>
        </p:nvSpPr>
        <p:spPr>
          <a:xfrm>
            <a:off x="8575829" y="4838330"/>
            <a:ext cx="390618" cy="246221"/>
          </a:xfrm>
          <a:prstGeom prst="rect">
            <a:avLst/>
          </a:prstGeom>
          <a:noFill/>
        </p:spPr>
        <p:txBody>
          <a:bodyPr wrap="square" rtlCol="0">
            <a:spAutoFit/>
          </a:bodyPr>
          <a:lstStyle/>
          <a:p>
            <a:r>
              <a:rPr lang="fr-FR" sz="1000" dirty="0">
                <a:solidFill>
                  <a:schemeClr val="bg1"/>
                </a:solidFill>
              </a:rPr>
              <a:t>22</a:t>
            </a:r>
          </a:p>
        </p:txBody>
      </p:sp>
    </p:spTree>
    <p:extLst>
      <p:ext uri="{BB962C8B-B14F-4D97-AF65-F5344CB8AC3E}">
        <p14:creationId xmlns:p14="http://schemas.microsoft.com/office/powerpoint/2010/main" val="38685873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49"/>
        <p:cNvGrpSpPr/>
        <p:nvPr/>
      </p:nvGrpSpPr>
      <p:grpSpPr>
        <a:xfrm>
          <a:off x="0" y="0"/>
          <a:ext cx="0" cy="0"/>
          <a:chOff x="0" y="0"/>
          <a:chExt cx="0" cy="0"/>
        </a:xfrm>
      </p:grpSpPr>
      <p:sp>
        <p:nvSpPr>
          <p:cNvPr id="2350" name="Google Shape;2350;p14"/>
          <p:cNvSpPr txBox="1">
            <a:spLocks noGrp="1"/>
          </p:cNvSpPr>
          <p:nvPr>
            <p:ph type="title"/>
          </p:nvPr>
        </p:nvSpPr>
        <p:spPr>
          <a:xfrm>
            <a:off x="713250" y="273170"/>
            <a:ext cx="7717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300"/>
              <a:buNone/>
            </a:pPr>
            <a:r>
              <a:rPr lang="en" b="1" dirty="0"/>
              <a:t>Analyses du ou des segments</a:t>
            </a:r>
            <a:endParaRPr b="1" dirty="0"/>
          </a:p>
        </p:txBody>
      </p:sp>
      <p:sp>
        <p:nvSpPr>
          <p:cNvPr id="2351" name="Google Shape;2351;p14"/>
          <p:cNvSpPr txBox="1"/>
          <p:nvPr/>
        </p:nvSpPr>
        <p:spPr>
          <a:xfrm>
            <a:off x="1968237" y="1369653"/>
            <a:ext cx="7015965" cy="1459550"/>
          </a:xfrm>
          <a:prstGeom prst="rect">
            <a:avLst/>
          </a:prstGeom>
          <a:noFill/>
          <a:ln>
            <a:noFill/>
          </a:ln>
        </p:spPr>
        <p:txBody>
          <a:bodyPr spcFirstLastPara="1" wrap="square" lIns="91425" tIns="91425" rIns="91425" bIns="91425" anchor="t" anchorCtr="0">
            <a:noAutofit/>
          </a:bodyPr>
          <a:lstStyle/>
          <a:p>
            <a:pPr>
              <a:buClr>
                <a:schemeClr val="bg1"/>
              </a:buClr>
            </a:pPr>
            <a:r>
              <a:rPr lang="fr-FR"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p>
          <a:p>
            <a:pPr marL="285750" indent="-285750">
              <a:buClr>
                <a:schemeClr val="bg1"/>
              </a:buClr>
              <a:buFont typeface="Wingdings" panose="05000000000000000000" pitchFamily="2" charset="2"/>
              <a:buChar char="ü"/>
            </a:pPr>
            <a:r>
              <a:rPr lang="fr-FR" dirty="0">
                <a:solidFill>
                  <a:schemeClr val="bg1"/>
                </a:solidFill>
                <a:latin typeface="+mn-lt"/>
                <a:ea typeface="Aptos" panose="020B0004020202020204" pitchFamily="34" charset="0"/>
                <a:cs typeface="Times New Roman" panose="02020603050405020304" pitchFamily="18" charset="0"/>
              </a:rPr>
              <a:t>Par région démographique : Amérique du Nord, Europe, Asie, Reste du monde</a:t>
            </a:r>
          </a:p>
          <a:p>
            <a:pPr marL="285750" indent="-285750">
              <a:buClr>
                <a:schemeClr val="bg1"/>
              </a:buClr>
              <a:buFont typeface="Wingdings" panose="05000000000000000000" pitchFamily="2" charset="2"/>
              <a:buChar char="ü"/>
            </a:pPr>
            <a:endParaRPr lang="fr-FR" dirty="0">
              <a:solidFill>
                <a:schemeClr val="bg1"/>
              </a:solidFill>
              <a:latin typeface="+mn-lt"/>
              <a:ea typeface="Aptos" panose="020B0004020202020204" pitchFamily="34" charset="0"/>
              <a:cs typeface="Times New Roman" panose="02020603050405020304" pitchFamily="18" charset="0"/>
            </a:endParaRPr>
          </a:p>
          <a:p>
            <a:pPr marL="285750" indent="-285750">
              <a:buClr>
                <a:schemeClr val="bg1"/>
              </a:buClr>
              <a:buFont typeface="Wingdings" panose="05000000000000000000" pitchFamily="2" charset="2"/>
              <a:buChar char="ü"/>
            </a:pPr>
            <a:r>
              <a:rPr lang="fr-FR" dirty="0">
                <a:solidFill>
                  <a:schemeClr val="bg1"/>
                </a:solidFill>
                <a:effectLst/>
                <a:latin typeface="+mn-lt"/>
                <a:ea typeface="Aptos" panose="020B0004020202020204" pitchFamily="34" charset="0"/>
                <a:cs typeface="Times New Roman" panose="02020603050405020304" pitchFamily="18" charset="0"/>
              </a:rPr>
              <a:t>Par type de jeu en ligne : jeux </a:t>
            </a:r>
            <a:r>
              <a:rPr lang="fr-FR">
                <a:solidFill>
                  <a:schemeClr val="bg1"/>
                </a:solidFill>
                <a:effectLst/>
                <a:latin typeface="+mn-lt"/>
                <a:ea typeface="Aptos" panose="020B0004020202020204" pitchFamily="34" charset="0"/>
                <a:cs typeface="Times New Roman" panose="02020603050405020304" pitchFamily="18" charset="0"/>
              </a:rPr>
              <a:t>solo, jeux </a:t>
            </a:r>
            <a:r>
              <a:rPr lang="fr-FR" dirty="0">
                <a:solidFill>
                  <a:schemeClr val="bg1"/>
                </a:solidFill>
                <a:effectLst/>
                <a:latin typeface="+mn-lt"/>
                <a:ea typeface="Aptos" panose="020B0004020202020204" pitchFamily="34" charset="0"/>
                <a:cs typeface="Times New Roman" panose="02020603050405020304" pitchFamily="18" charset="0"/>
              </a:rPr>
              <a:t>multijoueurs en ligne, </a:t>
            </a:r>
          </a:p>
          <a:p>
            <a:pPr>
              <a:buClr>
                <a:schemeClr val="bg1"/>
              </a:buClr>
            </a:pPr>
            <a:r>
              <a:rPr lang="fr-FR" dirty="0">
                <a:solidFill>
                  <a:schemeClr val="bg1"/>
                </a:solidFill>
                <a:effectLst/>
                <a:latin typeface="+mn-lt"/>
                <a:ea typeface="Aptos" panose="020B0004020202020204" pitchFamily="34" charset="0"/>
                <a:cs typeface="Times New Roman" panose="02020603050405020304" pitchFamily="18" charset="0"/>
              </a:rPr>
              <a:t>      jeux en ligne compétitifs, jeux en ligne coopératifs</a:t>
            </a:r>
          </a:p>
          <a:p>
            <a:pPr marL="285750" indent="-285750">
              <a:buClr>
                <a:schemeClr val="bg1"/>
              </a:buClr>
              <a:buFont typeface="Wingdings" panose="05000000000000000000" pitchFamily="2" charset="2"/>
              <a:buChar char="ü"/>
            </a:pPr>
            <a:endParaRPr lang="fr-FR" dirty="0">
              <a:solidFill>
                <a:schemeClr val="bg1"/>
              </a:solidFill>
              <a:effectLst/>
              <a:latin typeface="+mn-lt"/>
              <a:ea typeface="Aptos" panose="020B0004020202020204" pitchFamily="34" charset="0"/>
              <a:cs typeface="Times New Roman" panose="02020603050405020304" pitchFamily="18" charset="0"/>
            </a:endParaRPr>
          </a:p>
          <a:p>
            <a:pPr marL="285750" indent="-285750">
              <a:buClr>
                <a:schemeClr val="bg1"/>
              </a:buClr>
              <a:buFont typeface="Wingdings" panose="05000000000000000000" pitchFamily="2" charset="2"/>
              <a:buChar char="ü"/>
            </a:pPr>
            <a:r>
              <a:rPr lang="fr-FR" dirty="0">
                <a:solidFill>
                  <a:schemeClr val="bg1"/>
                </a:solidFill>
                <a:latin typeface="+mn-lt"/>
                <a:ea typeface="Aptos" panose="020B0004020202020204" pitchFamily="34" charset="0"/>
                <a:cs typeface="Times New Roman" panose="02020603050405020304" pitchFamily="18" charset="0"/>
              </a:rPr>
              <a:t>Par technologie : réalité virtuelle (VR), réalité augmentée (AR)</a:t>
            </a:r>
          </a:p>
          <a:p>
            <a:pPr marL="285750" indent="-285750">
              <a:buClr>
                <a:schemeClr val="bg1"/>
              </a:buClr>
              <a:buFont typeface="Courier New" panose="02070309020205020404" pitchFamily="49" charset="0"/>
              <a:buChar char="o"/>
            </a:pPr>
            <a:endParaRPr lang="fr-FR" dirty="0">
              <a:solidFill>
                <a:schemeClr val="bg1"/>
              </a:solidFill>
              <a:effectLst/>
              <a:latin typeface="+mn-lt"/>
              <a:ea typeface="Aptos" panose="020B0004020202020204" pitchFamily="34" charset="0"/>
              <a:cs typeface="Times New Roman" panose="02020603050405020304" pitchFamily="18" charset="0"/>
            </a:endParaRPr>
          </a:p>
          <a:p>
            <a:pPr marL="285750" indent="-285750">
              <a:buClr>
                <a:schemeClr val="bg1"/>
              </a:buClr>
              <a:buFont typeface="Wingdings" panose="05000000000000000000" pitchFamily="2" charset="2"/>
              <a:buChar char="v"/>
            </a:pPr>
            <a:r>
              <a:rPr lang="fr-FR" dirty="0">
                <a:solidFill>
                  <a:schemeClr val="bg1"/>
                </a:solidFill>
                <a:latin typeface="+mn-lt"/>
                <a:ea typeface="Aptos" panose="020B0004020202020204" pitchFamily="34" charset="0"/>
                <a:cs typeface="Times New Roman" panose="02020603050405020304" pitchFamily="18" charset="0"/>
              </a:rPr>
              <a:t>Ces segments montrent la richesse et la diversité du marché des jeux vidéo </a:t>
            </a:r>
          </a:p>
          <a:p>
            <a:pPr marL="285750" indent="-285750">
              <a:buClr>
                <a:schemeClr val="bg1"/>
              </a:buClr>
              <a:buFont typeface="Wingdings" panose="05000000000000000000" pitchFamily="2" charset="2"/>
              <a:buChar char="v"/>
            </a:pPr>
            <a:endParaRPr lang="fr-FR" dirty="0">
              <a:solidFill>
                <a:schemeClr val="bg1"/>
              </a:solidFill>
              <a:latin typeface="+mn-lt"/>
              <a:ea typeface="Aptos" panose="020B0004020202020204" pitchFamily="34" charset="0"/>
              <a:cs typeface="Times New Roman" panose="02020603050405020304" pitchFamily="18" charset="0"/>
            </a:endParaRPr>
          </a:p>
        </p:txBody>
      </p:sp>
      <p:sp>
        <p:nvSpPr>
          <p:cNvPr id="2" name="ZoneTexte 1">
            <a:extLst>
              <a:ext uri="{FF2B5EF4-FFF2-40B4-BE49-F238E27FC236}">
                <a16:creationId xmlns:a16="http://schemas.microsoft.com/office/drawing/2014/main" id="{1DFC6AC7-7F4F-38AB-9261-4A773121F50B}"/>
              </a:ext>
            </a:extLst>
          </p:cNvPr>
          <p:cNvSpPr txBox="1"/>
          <p:nvPr/>
        </p:nvSpPr>
        <p:spPr>
          <a:xfrm>
            <a:off x="8575829" y="4838330"/>
            <a:ext cx="390618" cy="246221"/>
          </a:xfrm>
          <a:prstGeom prst="rect">
            <a:avLst/>
          </a:prstGeom>
          <a:noFill/>
        </p:spPr>
        <p:txBody>
          <a:bodyPr wrap="square" rtlCol="0">
            <a:spAutoFit/>
          </a:bodyPr>
          <a:lstStyle/>
          <a:p>
            <a:r>
              <a:rPr lang="fr-FR" sz="1000" dirty="0">
                <a:solidFill>
                  <a:schemeClr val="bg1"/>
                </a:solidFill>
              </a:rPr>
              <a:t>23</a:t>
            </a:r>
          </a:p>
        </p:txBody>
      </p:sp>
    </p:spTree>
    <p:extLst>
      <p:ext uri="{BB962C8B-B14F-4D97-AF65-F5344CB8AC3E}">
        <p14:creationId xmlns:p14="http://schemas.microsoft.com/office/powerpoint/2010/main" val="23241332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49"/>
        <p:cNvGrpSpPr/>
        <p:nvPr/>
      </p:nvGrpSpPr>
      <p:grpSpPr>
        <a:xfrm>
          <a:off x="0" y="0"/>
          <a:ext cx="0" cy="0"/>
          <a:chOff x="0" y="0"/>
          <a:chExt cx="0" cy="0"/>
        </a:xfrm>
      </p:grpSpPr>
      <p:sp>
        <p:nvSpPr>
          <p:cNvPr id="2350" name="Google Shape;2350;p14"/>
          <p:cNvSpPr txBox="1">
            <a:spLocks noGrp="1"/>
          </p:cNvSpPr>
          <p:nvPr>
            <p:ph type="title"/>
          </p:nvPr>
        </p:nvSpPr>
        <p:spPr>
          <a:xfrm>
            <a:off x="650398" y="39538"/>
            <a:ext cx="7717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300"/>
              <a:buNone/>
            </a:pPr>
            <a:r>
              <a:rPr lang="en" b="1" dirty="0"/>
              <a:t>Vente des consoles de 1977 à 2022</a:t>
            </a:r>
            <a:endParaRPr b="1" dirty="0"/>
          </a:p>
        </p:txBody>
      </p:sp>
      <p:sp>
        <p:nvSpPr>
          <p:cNvPr id="2351" name="Google Shape;2351;p14"/>
          <p:cNvSpPr txBox="1"/>
          <p:nvPr/>
        </p:nvSpPr>
        <p:spPr>
          <a:xfrm>
            <a:off x="2349980" y="1345252"/>
            <a:ext cx="5106000" cy="14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dirty="0"/>
          </a:p>
        </p:txBody>
      </p:sp>
      <p:pic>
        <p:nvPicPr>
          <p:cNvPr id="9" name="Image 8">
            <a:extLst>
              <a:ext uri="{FF2B5EF4-FFF2-40B4-BE49-F238E27FC236}">
                <a16:creationId xmlns:a16="http://schemas.microsoft.com/office/drawing/2014/main" id="{F3291949-6629-3F2E-969E-2A83B768FAF6}"/>
              </a:ext>
            </a:extLst>
          </p:cNvPr>
          <p:cNvPicPr>
            <a:picLocks noChangeAspect="1"/>
          </p:cNvPicPr>
          <p:nvPr/>
        </p:nvPicPr>
        <p:blipFill>
          <a:blip r:embed="rId3"/>
          <a:stretch>
            <a:fillRect/>
          </a:stretch>
        </p:blipFill>
        <p:spPr>
          <a:xfrm>
            <a:off x="7653359" y="2673683"/>
            <a:ext cx="1429080" cy="349062"/>
          </a:xfrm>
          <a:prstGeom prst="rect">
            <a:avLst/>
          </a:prstGeom>
        </p:spPr>
      </p:pic>
      <p:pic>
        <p:nvPicPr>
          <p:cNvPr id="11" name="Image 10">
            <a:extLst>
              <a:ext uri="{FF2B5EF4-FFF2-40B4-BE49-F238E27FC236}">
                <a16:creationId xmlns:a16="http://schemas.microsoft.com/office/drawing/2014/main" id="{870EE384-9441-E9D4-8596-38F56DABB441}"/>
              </a:ext>
            </a:extLst>
          </p:cNvPr>
          <p:cNvPicPr>
            <a:picLocks noChangeAspect="1"/>
          </p:cNvPicPr>
          <p:nvPr/>
        </p:nvPicPr>
        <p:blipFill>
          <a:blip r:embed="rId4"/>
          <a:stretch>
            <a:fillRect/>
          </a:stretch>
        </p:blipFill>
        <p:spPr>
          <a:xfrm>
            <a:off x="7653358" y="3484221"/>
            <a:ext cx="1429080" cy="349062"/>
          </a:xfrm>
          <a:prstGeom prst="rect">
            <a:avLst/>
          </a:prstGeom>
        </p:spPr>
      </p:pic>
      <p:pic>
        <p:nvPicPr>
          <p:cNvPr id="13" name="Image 12">
            <a:extLst>
              <a:ext uri="{FF2B5EF4-FFF2-40B4-BE49-F238E27FC236}">
                <a16:creationId xmlns:a16="http://schemas.microsoft.com/office/drawing/2014/main" id="{B6F719A7-A0D8-481A-1453-FED0476A89D8}"/>
              </a:ext>
            </a:extLst>
          </p:cNvPr>
          <p:cNvPicPr>
            <a:picLocks noChangeAspect="1"/>
          </p:cNvPicPr>
          <p:nvPr/>
        </p:nvPicPr>
        <p:blipFill>
          <a:blip r:embed="rId5"/>
          <a:stretch>
            <a:fillRect/>
          </a:stretch>
        </p:blipFill>
        <p:spPr>
          <a:xfrm>
            <a:off x="7653358" y="1781615"/>
            <a:ext cx="1429080" cy="430592"/>
          </a:xfrm>
          <a:prstGeom prst="rect">
            <a:avLst/>
          </a:prstGeom>
        </p:spPr>
      </p:pic>
      <p:sp>
        <p:nvSpPr>
          <p:cNvPr id="2" name="ZoneTexte 1">
            <a:extLst>
              <a:ext uri="{FF2B5EF4-FFF2-40B4-BE49-F238E27FC236}">
                <a16:creationId xmlns:a16="http://schemas.microsoft.com/office/drawing/2014/main" id="{9CF523F4-EB8B-A402-232B-50F47D6F9180}"/>
              </a:ext>
            </a:extLst>
          </p:cNvPr>
          <p:cNvSpPr txBox="1"/>
          <p:nvPr/>
        </p:nvSpPr>
        <p:spPr>
          <a:xfrm>
            <a:off x="6428015" y="4735919"/>
            <a:ext cx="2654423" cy="215444"/>
          </a:xfrm>
          <a:prstGeom prst="rect">
            <a:avLst/>
          </a:prstGeom>
          <a:noFill/>
        </p:spPr>
        <p:txBody>
          <a:bodyPr wrap="square" rtlCol="0">
            <a:spAutoFit/>
          </a:bodyPr>
          <a:lstStyle/>
          <a:p>
            <a:r>
              <a:rPr lang="fr-FR" sz="800" dirty="0">
                <a:solidFill>
                  <a:schemeClr val="bg1"/>
                </a:solidFill>
              </a:rPr>
              <a:t>Source : Fichier Ventes de consoles - UOI Games</a:t>
            </a:r>
          </a:p>
        </p:txBody>
      </p:sp>
      <p:sp>
        <p:nvSpPr>
          <p:cNvPr id="6" name="ZoneTexte 5">
            <a:extLst>
              <a:ext uri="{FF2B5EF4-FFF2-40B4-BE49-F238E27FC236}">
                <a16:creationId xmlns:a16="http://schemas.microsoft.com/office/drawing/2014/main" id="{96F4BE02-1648-C199-C8D1-0F2F16978B65}"/>
              </a:ext>
            </a:extLst>
          </p:cNvPr>
          <p:cNvSpPr txBox="1"/>
          <p:nvPr/>
        </p:nvSpPr>
        <p:spPr>
          <a:xfrm>
            <a:off x="6791417" y="4522865"/>
            <a:ext cx="2157274" cy="276999"/>
          </a:xfrm>
          <a:prstGeom prst="rect">
            <a:avLst/>
          </a:prstGeom>
          <a:noFill/>
        </p:spPr>
        <p:txBody>
          <a:bodyPr wrap="square" rtlCol="0">
            <a:spAutoFit/>
          </a:bodyPr>
          <a:lstStyle/>
          <a:p>
            <a:r>
              <a:rPr lang="fr-FR" sz="1200" dirty="0">
                <a:solidFill>
                  <a:schemeClr val="bg1"/>
                </a:solidFill>
              </a:rPr>
              <a:t>En millions d’unités vendues</a:t>
            </a:r>
          </a:p>
        </p:txBody>
      </p:sp>
      <p:pic>
        <p:nvPicPr>
          <p:cNvPr id="7" name="Image 6">
            <a:extLst>
              <a:ext uri="{FF2B5EF4-FFF2-40B4-BE49-F238E27FC236}">
                <a16:creationId xmlns:a16="http://schemas.microsoft.com/office/drawing/2014/main" id="{24CAB479-6A87-71F1-8CC6-C6BF2728EB1D}"/>
              </a:ext>
            </a:extLst>
          </p:cNvPr>
          <p:cNvPicPr>
            <a:picLocks noChangeAspect="1"/>
          </p:cNvPicPr>
          <p:nvPr/>
        </p:nvPicPr>
        <p:blipFill>
          <a:blip r:embed="rId6"/>
          <a:stretch>
            <a:fillRect/>
          </a:stretch>
        </p:blipFill>
        <p:spPr>
          <a:xfrm>
            <a:off x="221713" y="699443"/>
            <a:ext cx="7332956" cy="3744614"/>
          </a:xfrm>
          <a:prstGeom prst="rect">
            <a:avLst/>
          </a:prstGeom>
        </p:spPr>
      </p:pic>
      <p:sp>
        <p:nvSpPr>
          <p:cNvPr id="3" name="ZoneTexte 2">
            <a:extLst>
              <a:ext uri="{FF2B5EF4-FFF2-40B4-BE49-F238E27FC236}">
                <a16:creationId xmlns:a16="http://schemas.microsoft.com/office/drawing/2014/main" id="{1E6F7ADE-1CDC-EDF4-9782-AAA278DF24AC}"/>
              </a:ext>
            </a:extLst>
          </p:cNvPr>
          <p:cNvSpPr txBox="1"/>
          <p:nvPr/>
        </p:nvSpPr>
        <p:spPr>
          <a:xfrm>
            <a:off x="8753382" y="4847896"/>
            <a:ext cx="390618" cy="246221"/>
          </a:xfrm>
          <a:prstGeom prst="rect">
            <a:avLst/>
          </a:prstGeom>
          <a:noFill/>
        </p:spPr>
        <p:txBody>
          <a:bodyPr wrap="square" rtlCol="0">
            <a:spAutoFit/>
          </a:bodyPr>
          <a:lstStyle/>
          <a:p>
            <a:r>
              <a:rPr lang="fr-FR" sz="1000" dirty="0">
                <a:solidFill>
                  <a:schemeClr val="bg1"/>
                </a:solidFill>
              </a:rPr>
              <a:t>24</a:t>
            </a:r>
          </a:p>
        </p:txBody>
      </p:sp>
    </p:spTree>
    <p:extLst>
      <p:ext uri="{BB962C8B-B14F-4D97-AF65-F5344CB8AC3E}">
        <p14:creationId xmlns:p14="http://schemas.microsoft.com/office/powerpoint/2010/main" val="36691909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49"/>
        <p:cNvGrpSpPr/>
        <p:nvPr/>
      </p:nvGrpSpPr>
      <p:grpSpPr>
        <a:xfrm>
          <a:off x="0" y="0"/>
          <a:ext cx="0" cy="0"/>
          <a:chOff x="0" y="0"/>
          <a:chExt cx="0" cy="0"/>
        </a:xfrm>
      </p:grpSpPr>
      <p:sp>
        <p:nvSpPr>
          <p:cNvPr id="2350" name="Google Shape;2350;p14"/>
          <p:cNvSpPr txBox="1">
            <a:spLocks noGrp="1"/>
          </p:cNvSpPr>
          <p:nvPr>
            <p:ph type="title"/>
          </p:nvPr>
        </p:nvSpPr>
        <p:spPr>
          <a:xfrm>
            <a:off x="650396" y="246400"/>
            <a:ext cx="7717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300"/>
              <a:buNone/>
            </a:pPr>
            <a:r>
              <a:rPr lang="en" b="1" dirty="0"/>
              <a:t>Vente de la Playstation 5</a:t>
            </a:r>
            <a:endParaRPr b="1" dirty="0"/>
          </a:p>
        </p:txBody>
      </p:sp>
      <p:sp>
        <p:nvSpPr>
          <p:cNvPr id="2351" name="Google Shape;2351;p14"/>
          <p:cNvSpPr txBox="1"/>
          <p:nvPr/>
        </p:nvSpPr>
        <p:spPr>
          <a:xfrm>
            <a:off x="2349980" y="1345252"/>
            <a:ext cx="5106000" cy="14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dirty="0"/>
          </a:p>
        </p:txBody>
      </p:sp>
      <p:sp>
        <p:nvSpPr>
          <p:cNvPr id="3" name="ZoneTexte 2">
            <a:extLst>
              <a:ext uri="{FF2B5EF4-FFF2-40B4-BE49-F238E27FC236}">
                <a16:creationId xmlns:a16="http://schemas.microsoft.com/office/drawing/2014/main" id="{1E6F7ADE-1CDC-EDF4-9782-AAA278DF24AC}"/>
              </a:ext>
            </a:extLst>
          </p:cNvPr>
          <p:cNvSpPr txBox="1"/>
          <p:nvPr/>
        </p:nvSpPr>
        <p:spPr>
          <a:xfrm>
            <a:off x="8753382" y="4847896"/>
            <a:ext cx="390618" cy="246221"/>
          </a:xfrm>
          <a:prstGeom prst="rect">
            <a:avLst/>
          </a:prstGeom>
          <a:noFill/>
        </p:spPr>
        <p:txBody>
          <a:bodyPr wrap="square" rtlCol="0">
            <a:spAutoFit/>
          </a:bodyPr>
          <a:lstStyle/>
          <a:p>
            <a:r>
              <a:rPr lang="fr-FR" sz="1000" dirty="0">
                <a:solidFill>
                  <a:schemeClr val="bg1"/>
                </a:solidFill>
              </a:rPr>
              <a:t>25</a:t>
            </a:r>
          </a:p>
        </p:txBody>
      </p:sp>
      <p:pic>
        <p:nvPicPr>
          <p:cNvPr id="5" name="Image 4">
            <a:extLst>
              <a:ext uri="{FF2B5EF4-FFF2-40B4-BE49-F238E27FC236}">
                <a16:creationId xmlns:a16="http://schemas.microsoft.com/office/drawing/2014/main" id="{DEBA0961-879A-C01C-A835-BC640183F456}"/>
              </a:ext>
            </a:extLst>
          </p:cNvPr>
          <p:cNvPicPr>
            <a:picLocks noChangeAspect="1"/>
          </p:cNvPicPr>
          <p:nvPr/>
        </p:nvPicPr>
        <p:blipFill>
          <a:blip r:embed="rId3"/>
          <a:stretch>
            <a:fillRect/>
          </a:stretch>
        </p:blipFill>
        <p:spPr>
          <a:xfrm>
            <a:off x="650397" y="1824856"/>
            <a:ext cx="7717499" cy="2871431"/>
          </a:xfrm>
          <a:prstGeom prst="rect">
            <a:avLst/>
          </a:prstGeom>
        </p:spPr>
      </p:pic>
      <p:pic>
        <p:nvPicPr>
          <p:cNvPr id="10" name="Image 9">
            <a:extLst>
              <a:ext uri="{FF2B5EF4-FFF2-40B4-BE49-F238E27FC236}">
                <a16:creationId xmlns:a16="http://schemas.microsoft.com/office/drawing/2014/main" id="{19EFAAA1-0CE5-0CEB-1839-4504ACE76750}"/>
              </a:ext>
            </a:extLst>
          </p:cNvPr>
          <p:cNvPicPr>
            <a:picLocks noChangeAspect="1"/>
          </p:cNvPicPr>
          <p:nvPr/>
        </p:nvPicPr>
        <p:blipFill>
          <a:blip r:embed="rId4"/>
          <a:stretch>
            <a:fillRect/>
          </a:stretch>
        </p:blipFill>
        <p:spPr>
          <a:xfrm>
            <a:off x="650396" y="1070357"/>
            <a:ext cx="7717499" cy="775985"/>
          </a:xfrm>
          <a:prstGeom prst="rect">
            <a:avLst/>
          </a:prstGeom>
        </p:spPr>
      </p:pic>
      <p:pic>
        <p:nvPicPr>
          <p:cNvPr id="15" name="Image 14">
            <a:extLst>
              <a:ext uri="{FF2B5EF4-FFF2-40B4-BE49-F238E27FC236}">
                <a16:creationId xmlns:a16="http://schemas.microsoft.com/office/drawing/2014/main" id="{8C4D7261-54BB-95C7-62BE-CFABF81F69A5}"/>
              </a:ext>
            </a:extLst>
          </p:cNvPr>
          <p:cNvPicPr>
            <a:picLocks noChangeAspect="1"/>
          </p:cNvPicPr>
          <p:nvPr/>
        </p:nvPicPr>
        <p:blipFill>
          <a:blip r:embed="rId5"/>
          <a:stretch>
            <a:fillRect/>
          </a:stretch>
        </p:blipFill>
        <p:spPr>
          <a:xfrm>
            <a:off x="7267066" y="178500"/>
            <a:ext cx="1100829" cy="767180"/>
          </a:xfrm>
          <a:prstGeom prst="rect">
            <a:avLst/>
          </a:prstGeom>
        </p:spPr>
      </p:pic>
      <p:sp>
        <p:nvSpPr>
          <p:cNvPr id="16" name="ZoneTexte 15">
            <a:extLst>
              <a:ext uri="{FF2B5EF4-FFF2-40B4-BE49-F238E27FC236}">
                <a16:creationId xmlns:a16="http://schemas.microsoft.com/office/drawing/2014/main" id="{8CDBBED1-E97B-0F62-B4AB-59C97B6EA0B9}"/>
              </a:ext>
            </a:extLst>
          </p:cNvPr>
          <p:cNvSpPr txBox="1"/>
          <p:nvPr/>
        </p:nvSpPr>
        <p:spPr>
          <a:xfrm>
            <a:off x="6462943" y="4786340"/>
            <a:ext cx="2290439" cy="307777"/>
          </a:xfrm>
          <a:prstGeom prst="rect">
            <a:avLst/>
          </a:prstGeom>
          <a:noFill/>
        </p:spPr>
        <p:txBody>
          <a:bodyPr wrap="square" rtlCol="0">
            <a:spAutoFit/>
          </a:bodyPr>
          <a:lstStyle/>
          <a:p>
            <a:r>
              <a:rPr lang="fr-FR" dirty="0">
                <a:solidFill>
                  <a:srgbClr val="FFFF00"/>
                </a:solidFill>
              </a:rPr>
              <a:t>Source : Statista 2024</a:t>
            </a:r>
          </a:p>
        </p:txBody>
      </p:sp>
    </p:spTree>
    <p:extLst>
      <p:ext uri="{BB962C8B-B14F-4D97-AF65-F5344CB8AC3E}">
        <p14:creationId xmlns:p14="http://schemas.microsoft.com/office/powerpoint/2010/main" val="18207572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49"/>
        <p:cNvGrpSpPr/>
        <p:nvPr/>
      </p:nvGrpSpPr>
      <p:grpSpPr>
        <a:xfrm>
          <a:off x="0" y="0"/>
          <a:ext cx="0" cy="0"/>
          <a:chOff x="0" y="0"/>
          <a:chExt cx="0" cy="0"/>
        </a:xfrm>
      </p:grpSpPr>
      <p:sp>
        <p:nvSpPr>
          <p:cNvPr id="2350" name="Google Shape;2350;p14"/>
          <p:cNvSpPr txBox="1">
            <a:spLocks noGrp="1"/>
          </p:cNvSpPr>
          <p:nvPr>
            <p:ph type="title"/>
          </p:nvPr>
        </p:nvSpPr>
        <p:spPr>
          <a:xfrm>
            <a:off x="790112" y="97561"/>
            <a:ext cx="7717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300"/>
              <a:buNone/>
            </a:pPr>
            <a:r>
              <a:rPr lang="en" b="1" dirty="0"/>
              <a:t>Palmarès des jeux vidéo </a:t>
            </a:r>
            <a:br>
              <a:rPr lang="en" b="1" dirty="0"/>
            </a:br>
            <a:r>
              <a:rPr lang="en" sz="1800" b="1" dirty="0"/>
              <a:t>Par genre, par constructeur et par éditeur </a:t>
            </a:r>
            <a:br>
              <a:rPr lang="en" sz="1800" b="1" dirty="0"/>
            </a:br>
            <a:r>
              <a:rPr lang="en" sz="1800" b="1" dirty="0"/>
              <a:t>Lancement entre 1980 et 2016 (Ventes mondiales &gt; 100 000)</a:t>
            </a:r>
            <a:endParaRPr sz="1800" b="1" dirty="0"/>
          </a:p>
        </p:txBody>
      </p:sp>
      <p:sp>
        <p:nvSpPr>
          <p:cNvPr id="2351" name="Google Shape;2351;p14"/>
          <p:cNvSpPr txBox="1"/>
          <p:nvPr/>
        </p:nvSpPr>
        <p:spPr>
          <a:xfrm>
            <a:off x="2349980" y="1345252"/>
            <a:ext cx="5106000" cy="14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dirty="0"/>
          </a:p>
        </p:txBody>
      </p:sp>
      <p:sp>
        <p:nvSpPr>
          <p:cNvPr id="4" name="ZoneTexte 3">
            <a:extLst>
              <a:ext uri="{FF2B5EF4-FFF2-40B4-BE49-F238E27FC236}">
                <a16:creationId xmlns:a16="http://schemas.microsoft.com/office/drawing/2014/main" id="{C9BA37E2-58EF-52DE-BF3F-7437AA6F9FFD}"/>
              </a:ext>
            </a:extLst>
          </p:cNvPr>
          <p:cNvSpPr txBox="1"/>
          <p:nvPr/>
        </p:nvSpPr>
        <p:spPr>
          <a:xfrm>
            <a:off x="6915704" y="4452040"/>
            <a:ext cx="2157274" cy="276999"/>
          </a:xfrm>
          <a:prstGeom prst="rect">
            <a:avLst/>
          </a:prstGeom>
          <a:noFill/>
        </p:spPr>
        <p:txBody>
          <a:bodyPr wrap="square" rtlCol="0">
            <a:spAutoFit/>
          </a:bodyPr>
          <a:lstStyle/>
          <a:p>
            <a:r>
              <a:rPr lang="fr-FR" sz="1200" dirty="0">
                <a:solidFill>
                  <a:schemeClr val="bg1"/>
                </a:solidFill>
              </a:rPr>
              <a:t>En millions d’unités vendues</a:t>
            </a:r>
          </a:p>
        </p:txBody>
      </p:sp>
      <p:sp>
        <p:nvSpPr>
          <p:cNvPr id="2" name="ZoneTexte 1">
            <a:extLst>
              <a:ext uri="{FF2B5EF4-FFF2-40B4-BE49-F238E27FC236}">
                <a16:creationId xmlns:a16="http://schemas.microsoft.com/office/drawing/2014/main" id="{31E9934C-45D5-486E-8630-7DFDACCDB664}"/>
              </a:ext>
            </a:extLst>
          </p:cNvPr>
          <p:cNvSpPr txBox="1"/>
          <p:nvPr/>
        </p:nvSpPr>
        <p:spPr>
          <a:xfrm>
            <a:off x="6627180" y="4675963"/>
            <a:ext cx="2734322" cy="215444"/>
          </a:xfrm>
          <a:prstGeom prst="rect">
            <a:avLst/>
          </a:prstGeom>
          <a:noFill/>
        </p:spPr>
        <p:txBody>
          <a:bodyPr wrap="square" rtlCol="0">
            <a:spAutoFit/>
          </a:bodyPr>
          <a:lstStyle/>
          <a:p>
            <a:r>
              <a:rPr lang="fr-FR" sz="800" dirty="0">
                <a:solidFill>
                  <a:schemeClr val="bg1"/>
                </a:solidFill>
              </a:rPr>
              <a:t>Source : Fichier Video Game Sales - UOI Games</a:t>
            </a:r>
          </a:p>
        </p:txBody>
      </p:sp>
      <p:pic>
        <p:nvPicPr>
          <p:cNvPr id="6" name="Image 5">
            <a:extLst>
              <a:ext uri="{FF2B5EF4-FFF2-40B4-BE49-F238E27FC236}">
                <a16:creationId xmlns:a16="http://schemas.microsoft.com/office/drawing/2014/main" id="{E30F78DF-2D4E-BFAC-B8A7-489C9D5D4CB8}"/>
              </a:ext>
            </a:extLst>
          </p:cNvPr>
          <p:cNvPicPr>
            <a:picLocks noChangeAspect="1"/>
          </p:cNvPicPr>
          <p:nvPr/>
        </p:nvPicPr>
        <p:blipFill>
          <a:blip r:embed="rId3"/>
          <a:stretch>
            <a:fillRect/>
          </a:stretch>
        </p:blipFill>
        <p:spPr>
          <a:xfrm>
            <a:off x="863640" y="1345252"/>
            <a:ext cx="8078680" cy="3005332"/>
          </a:xfrm>
          <a:prstGeom prst="rect">
            <a:avLst/>
          </a:prstGeom>
        </p:spPr>
      </p:pic>
      <p:sp>
        <p:nvSpPr>
          <p:cNvPr id="3" name="ZoneTexte 2">
            <a:extLst>
              <a:ext uri="{FF2B5EF4-FFF2-40B4-BE49-F238E27FC236}">
                <a16:creationId xmlns:a16="http://schemas.microsoft.com/office/drawing/2014/main" id="{4EE85E6A-3644-6041-9D66-DBCBCED615CE}"/>
              </a:ext>
            </a:extLst>
          </p:cNvPr>
          <p:cNvSpPr txBox="1"/>
          <p:nvPr/>
        </p:nvSpPr>
        <p:spPr>
          <a:xfrm>
            <a:off x="8575829" y="4838330"/>
            <a:ext cx="390618" cy="246221"/>
          </a:xfrm>
          <a:prstGeom prst="rect">
            <a:avLst/>
          </a:prstGeom>
          <a:noFill/>
        </p:spPr>
        <p:txBody>
          <a:bodyPr wrap="square" rtlCol="0">
            <a:spAutoFit/>
          </a:bodyPr>
          <a:lstStyle/>
          <a:p>
            <a:r>
              <a:rPr lang="fr-FR" sz="1000" dirty="0">
                <a:solidFill>
                  <a:schemeClr val="bg1"/>
                </a:solidFill>
              </a:rPr>
              <a:t>26</a:t>
            </a:r>
          </a:p>
        </p:txBody>
      </p:sp>
    </p:spTree>
    <p:extLst>
      <p:ext uri="{BB962C8B-B14F-4D97-AF65-F5344CB8AC3E}">
        <p14:creationId xmlns:p14="http://schemas.microsoft.com/office/powerpoint/2010/main" val="1223455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49"/>
        <p:cNvGrpSpPr/>
        <p:nvPr/>
      </p:nvGrpSpPr>
      <p:grpSpPr>
        <a:xfrm>
          <a:off x="0" y="0"/>
          <a:ext cx="0" cy="0"/>
          <a:chOff x="0" y="0"/>
          <a:chExt cx="0" cy="0"/>
        </a:xfrm>
      </p:grpSpPr>
      <p:sp>
        <p:nvSpPr>
          <p:cNvPr id="2350" name="Google Shape;2350;p14"/>
          <p:cNvSpPr txBox="1">
            <a:spLocks noGrp="1"/>
          </p:cNvSpPr>
          <p:nvPr>
            <p:ph type="title"/>
          </p:nvPr>
        </p:nvSpPr>
        <p:spPr>
          <a:xfrm>
            <a:off x="861134" y="220742"/>
            <a:ext cx="7717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300"/>
              <a:buNone/>
            </a:pPr>
            <a:r>
              <a:rPr lang="en" b="1" dirty="0"/>
              <a:t>Palmarès des jeux vidéo</a:t>
            </a:r>
            <a:br>
              <a:rPr lang="en" b="1" dirty="0"/>
            </a:br>
            <a:r>
              <a:rPr lang="en" sz="1800" b="1" dirty="0"/>
              <a:t>Par genre, par constructeur et par éditeur </a:t>
            </a:r>
            <a:br>
              <a:rPr lang="en" sz="1800" b="1" dirty="0"/>
            </a:br>
            <a:r>
              <a:rPr lang="en" sz="1800" b="1" dirty="0"/>
              <a:t>Lancement entre 2011 à 2016 (Ventes mondiales &gt; 100 000)</a:t>
            </a:r>
            <a:endParaRPr sz="1800" b="1" dirty="0"/>
          </a:p>
        </p:txBody>
      </p:sp>
      <p:sp>
        <p:nvSpPr>
          <p:cNvPr id="2351" name="Google Shape;2351;p14"/>
          <p:cNvSpPr txBox="1"/>
          <p:nvPr/>
        </p:nvSpPr>
        <p:spPr>
          <a:xfrm>
            <a:off x="2349980" y="1345252"/>
            <a:ext cx="5106000" cy="14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dirty="0"/>
          </a:p>
        </p:txBody>
      </p:sp>
      <p:sp>
        <p:nvSpPr>
          <p:cNvPr id="4" name="ZoneTexte 3">
            <a:extLst>
              <a:ext uri="{FF2B5EF4-FFF2-40B4-BE49-F238E27FC236}">
                <a16:creationId xmlns:a16="http://schemas.microsoft.com/office/drawing/2014/main" id="{D8A59DC5-BB71-BF89-FE50-7EDC989DC0F4}"/>
              </a:ext>
            </a:extLst>
          </p:cNvPr>
          <p:cNvSpPr txBox="1"/>
          <p:nvPr/>
        </p:nvSpPr>
        <p:spPr>
          <a:xfrm>
            <a:off x="6791417" y="4421731"/>
            <a:ext cx="2157274" cy="276999"/>
          </a:xfrm>
          <a:prstGeom prst="rect">
            <a:avLst/>
          </a:prstGeom>
          <a:noFill/>
        </p:spPr>
        <p:txBody>
          <a:bodyPr wrap="square" rtlCol="0">
            <a:spAutoFit/>
          </a:bodyPr>
          <a:lstStyle/>
          <a:p>
            <a:r>
              <a:rPr lang="fr-FR" sz="1200" dirty="0">
                <a:solidFill>
                  <a:schemeClr val="bg1"/>
                </a:solidFill>
              </a:rPr>
              <a:t>En millions d’unités vendues</a:t>
            </a:r>
          </a:p>
        </p:txBody>
      </p:sp>
      <p:pic>
        <p:nvPicPr>
          <p:cNvPr id="6" name="Image 5">
            <a:extLst>
              <a:ext uri="{FF2B5EF4-FFF2-40B4-BE49-F238E27FC236}">
                <a16:creationId xmlns:a16="http://schemas.microsoft.com/office/drawing/2014/main" id="{84BE0B79-7128-5355-F58A-27A94B374F91}"/>
              </a:ext>
            </a:extLst>
          </p:cNvPr>
          <p:cNvPicPr>
            <a:picLocks noChangeAspect="1"/>
          </p:cNvPicPr>
          <p:nvPr/>
        </p:nvPicPr>
        <p:blipFill>
          <a:blip r:embed="rId3"/>
          <a:stretch>
            <a:fillRect/>
          </a:stretch>
        </p:blipFill>
        <p:spPr>
          <a:xfrm>
            <a:off x="603682" y="1555425"/>
            <a:ext cx="8185211" cy="2794633"/>
          </a:xfrm>
          <a:prstGeom prst="rect">
            <a:avLst/>
          </a:prstGeom>
        </p:spPr>
      </p:pic>
      <p:sp>
        <p:nvSpPr>
          <p:cNvPr id="7" name="ZoneTexte 6">
            <a:extLst>
              <a:ext uri="{FF2B5EF4-FFF2-40B4-BE49-F238E27FC236}">
                <a16:creationId xmlns:a16="http://schemas.microsoft.com/office/drawing/2014/main" id="{B7DEAB09-8095-DB13-05E4-83BA4B76F389}"/>
              </a:ext>
            </a:extLst>
          </p:cNvPr>
          <p:cNvSpPr txBox="1"/>
          <p:nvPr/>
        </p:nvSpPr>
        <p:spPr>
          <a:xfrm>
            <a:off x="6502893" y="4662681"/>
            <a:ext cx="2734322" cy="215444"/>
          </a:xfrm>
          <a:prstGeom prst="rect">
            <a:avLst/>
          </a:prstGeom>
          <a:noFill/>
        </p:spPr>
        <p:txBody>
          <a:bodyPr wrap="square" rtlCol="0">
            <a:spAutoFit/>
          </a:bodyPr>
          <a:lstStyle/>
          <a:p>
            <a:r>
              <a:rPr lang="fr-FR" sz="800" dirty="0">
                <a:solidFill>
                  <a:schemeClr val="bg1"/>
                </a:solidFill>
              </a:rPr>
              <a:t>Source : Fichier Video Game Sales - UOI Games</a:t>
            </a:r>
          </a:p>
        </p:txBody>
      </p:sp>
      <p:sp>
        <p:nvSpPr>
          <p:cNvPr id="2" name="ZoneTexte 1">
            <a:extLst>
              <a:ext uri="{FF2B5EF4-FFF2-40B4-BE49-F238E27FC236}">
                <a16:creationId xmlns:a16="http://schemas.microsoft.com/office/drawing/2014/main" id="{23607ED0-4128-A3D3-49A0-647C6117478A}"/>
              </a:ext>
            </a:extLst>
          </p:cNvPr>
          <p:cNvSpPr txBox="1"/>
          <p:nvPr/>
        </p:nvSpPr>
        <p:spPr>
          <a:xfrm>
            <a:off x="8575829" y="4838330"/>
            <a:ext cx="390618" cy="246221"/>
          </a:xfrm>
          <a:prstGeom prst="rect">
            <a:avLst/>
          </a:prstGeom>
          <a:noFill/>
        </p:spPr>
        <p:txBody>
          <a:bodyPr wrap="square" rtlCol="0">
            <a:spAutoFit/>
          </a:bodyPr>
          <a:lstStyle/>
          <a:p>
            <a:r>
              <a:rPr lang="fr-FR" sz="1000" dirty="0">
                <a:solidFill>
                  <a:schemeClr val="bg1"/>
                </a:solidFill>
              </a:rPr>
              <a:t>27</a:t>
            </a:r>
          </a:p>
        </p:txBody>
      </p:sp>
    </p:spTree>
    <p:extLst>
      <p:ext uri="{BB962C8B-B14F-4D97-AF65-F5344CB8AC3E}">
        <p14:creationId xmlns:p14="http://schemas.microsoft.com/office/powerpoint/2010/main" val="40504112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49"/>
        <p:cNvGrpSpPr/>
        <p:nvPr/>
      </p:nvGrpSpPr>
      <p:grpSpPr>
        <a:xfrm>
          <a:off x="0" y="0"/>
          <a:ext cx="0" cy="0"/>
          <a:chOff x="0" y="0"/>
          <a:chExt cx="0" cy="0"/>
        </a:xfrm>
      </p:grpSpPr>
      <p:sp>
        <p:nvSpPr>
          <p:cNvPr id="2350" name="Google Shape;2350;p14"/>
          <p:cNvSpPr txBox="1">
            <a:spLocks noGrp="1"/>
          </p:cNvSpPr>
          <p:nvPr>
            <p:ph type="title"/>
          </p:nvPr>
        </p:nvSpPr>
        <p:spPr>
          <a:xfrm>
            <a:off x="797587" y="261065"/>
            <a:ext cx="7717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300"/>
              <a:buNone/>
            </a:pPr>
            <a:r>
              <a:rPr lang="en" b="1" dirty="0"/>
              <a:t>Analyse des données des jeux vidéo</a:t>
            </a:r>
            <a:br>
              <a:rPr lang="en" b="1" dirty="0"/>
            </a:br>
            <a:r>
              <a:rPr lang="en" sz="1800" b="1" dirty="0"/>
              <a:t>Lancement entre 1980 et 2016 (Ventes mondiales &gt; 100 000)</a:t>
            </a:r>
            <a:br>
              <a:rPr lang="en" sz="1800" b="1" dirty="0"/>
            </a:br>
            <a:endParaRPr sz="1800" b="1" dirty="0"/>
          </a:p>
        </p:txBody>
      </p:sp>
      <p:sp>
        <p:nvSpPr>
          <p:cNvPr id="2351" name="Google Shape;2351;p14"/>
          <p:cNvSpPr txBox="1"/>
          <p:nvPr/>
        </p:nvSpPr>
        <p:spPr>
          <a:xfrm>
            <a:off x="2349980" y="1345252"/>
            <a:ext cx="5106000" cy="14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dirty="0"/>
          </a:p>
        </p:txBody>
      </p:sp>
      <p:sp>
        <p:nvSpPr>
          <p:cNvPr id="4" name="ZoneTexte 3">
            <a:extLst>
              <a:ext uri="{FF2B5EF4-FFF2-40B4-BE49-F238E27FC236}">
                <a16:creationId xmlns:a16="http://schemas.microsoft.com/office/drawing/2014/main" id="{C9BA37E2-58EF-52DE-BF3F-7437AA6F9FFD}"/>
              </a:ext>
            </a:extLst>
          </p:cNvPr>
          <p:cNvSpPr txBox="1"/>
          <p:nvPr/>
        </p:nvSpPr>
        <p:spPr>
          <a:xfrm>
            <a:off x="6844683" y="4268527"/>
            <a:ext cx="2157274" cy="276999"/>
          </a:xfrm>
          <a:prstGeom prst="rect">
            <a:avLst/>
          </a:prstGeom>
          <a:noFill/>
        </p:spPr>
        <p:txBody>
          <a:bodyPr wrap="square" rtlCol="0">
            <a:spAutoFit/>
          </a:bodyPr>
          <a:lstStyle/>
          <a:p>
            <a:r>
              <a:rPr lang="fr-FR" sz="1200" dirty="0">
                <a:solidFill>
                  <a:schemeClr val="bg1"/>
                </a:solidFill>
              </a:rPr>
              <a:t>En millions d’unités vendues</a:t>
            </a:r>
          </a:p>
        </p:txBody>
      </p:sp>
      <p:sp>
        <p:nvSpPr>
          <p:cNvPr id="7" name="ZoneTexte 6">
            <a:extLst>
              <a:ext uri="{FF2B5EF4-FFF2-40B4-BE49-F238E27FC236}">
                <a16:creationId xmlns:a16="http://schemas.microsoft.com/office/drawing/2014/main" id="{B177F52F-DFAA-245B-8D0F-8D05963888BE}"/>
              </a:ext>
            </a:extLst>
          </p:cNvPr>
          <p:cNvSpPr txBox="1"/>
          <p:nvPr/>
        </p:nvSpPr>
        <p:spPr>
          <a:xfrm>
            <a:off x="6556159" y="4559269"/>
            <a:ext cx="2734322" cy="215444"/>
          </a:xfrm>
          <a:prstGeom prst="rect">
            <a:avLst/>
          </a:prstGeom>
          <a:noFill/>
        </p:spPr>
        <p:txBody>
          <a:bodyPr wrap="square" rtlCol="0">
            <a:spAutoFit/>
          </a:bodyPr>
          <a:lstStyle/>
          <a:p>
            <a:r>
              <a:rPr lang="fr-FR" sz="800" dirty="0">
                <a:solidFill>
                  <a:schemeClr val="bg1"/>
                </a:solidFill>
              </a:rPr>
              <a:t>Source : Fichier Video Game Sales - UOI Games</a:t>
            </a:r>
          </a:p>
        </p:txBody>
      </p:sp>
      <p:pic>
        <p:nvPicPr>
          <p:cNvPr id="3" name="Image 2">
            <a:extLst>
              <a:ext uri="{FF2B5EF4-FFF2-40B4-BE49-F238E27FC236}">
                <a16:creationId xmlns:a16="http://schemas.microsoft.com/office/drawing/2014/main" id="{BD776AC1-2BC9-57AE-2884-9E8257F0EEEB}"/>
              </a:ext>
            </a:extLst>
          </p:cNvPr>
          <p:cNvPicPr>
            <a:picLocks noChangeAspect="1"/>
          </p:cNvPicPr>
          <p:nvPr/>
        </p:nvPicPr>
        <p:blipFill>
          <a:blip r:embed="rId3"/>
          <a:stretch>
            <a:fillRect/>
          </a:stretch>
        </p:blipFill>
        <p:spPr>
          <a:xfrm>
            <a:off x="648071" y="1546336"/>
            <a:ext cx="8238478" cy="2493004"/>
          </a:xfrm>
          <a:prstGeom prst="rect">
            <a:avLst/>
          </a:prstGeom>
        </p:spPr>
      </p:pic>
      <p:sp>
        <p:nvSpPr>
          <p:cNvPr id="6" name="ZoneTexte 5">
            <a:extLst>
              <a:ext uri="{FF2B5EF4-FFF2-40B4-BE49-F238E27FC236}">
                <a16:creationId xmlns:a16="http://schemas.microsoft.com/office/drawing/2014/main" id="{AB1B48A3-6D51-B76A-D263-10A9702D814A}"/>
              </a:ext>
            </a:extLst>
          </p:cNvPr>
          <p:cNvSpPr txBox="1"/>
          <p:nvPr/>
        </p:nvSpPr>
        <p:spPr>
          <a:xfrm>
            <a:off x="8575829" y="4838330"/>
            <a:ext cx="390618" cy="246221"/>
          </a:xfrm>
          <a:prstGeom prst="rect">
            <a:avLst/>
          </a:prstGeom>
          <a:noFill/>
        </p:spPr>
        <p:txBody>
          <a:bodyPr wrap="square" rtlCol="0">
            <a:spAutoFit/>
          </a:bodyPr>
          <a:lstStyle/>
          <a:p>
            <a:r>
              <a:rPr lang="fr-FR" sz="1000" dirty="0">
                <a:solidFill>
                  <a:schemeClr val="bg1"/>
                </a:solidFill>
              </a:rPr>
              <a:t>28</a:t>
            </a:r>
          </a:p>
        </p:txBody>
      </p:sp>
    </p:spTree>
    <p:extLst>
      <p:ext uri="{BB962C8B-B14F-4D97-AF65-F5344CB8AC3E}">
        <p14:creationId xmlns:p14="http://schemas.microsoft.com/office/powerpoint/2010/main" val="920904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58"/>
        <p:cNvGrpSpPr/>
        <p:nvPr/>
      </p:nvGrpSpPr>
      <p:grpSpPr>
        <a:xfrm>
          <a:off x="0" y="0"/>
          <a:ext cx="0" cy="0"/>
          <a:chOff x="0" y="0"/>
          <a:chExt cx="0" cy="0"/>
        </a:xfrm>
      </p:grpSpPr>
      <p:sp>
        <p:nvSpPr>
          <p:cNvPr id="2259" name="Google Shape;2259;p4"/>
          <p:cNvSpPr txBox="1">
            <a:spLocks noGrp="1"/>
          </p:cNvSpPr>
          <p:nvPr>
            <p:ph type="title"/>
          </p:nvPr>
        </p:nvSpPr>
        <p:spPr>
          <a:xfrm>
            <a:off x="5449425" y="1593575"/>
            <a:ext cx="2998800" cy="1402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200"/>
              <a:buNone/>
            </a:pPr>
            <a:r>
              <a:rPr lang="en"/>
              <a:t>Le contexte</a:t>
            </a:r>
            <a:endParaRPr/>
          </a:p>
        </p:txBody>
      </p:sp>
      <p:sp>
        <p:nvSpPr>
          <p:cNvPr id="2260" name="Google Shape;2260;p4"/>
          <p:cNvSpPr txBox="1">
            <a:spLocks noGrp="1"/>
          </p:cNvSpPr>
          <p:nvPr>
            <p:ph type="title" idx="2"/>
          </p:nvPr>
        </p:nvSpPr>
        <p:spPr>
          <a:xfrm>
            <a:off x="3377825" y="1593575"/>
            <a:ext cx="2015700" cy="14025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2000"/>
              <a:buNone/>
            </a:pPr>
            <a:r>
              <a:rPr lang="en" sz="10000"/>
              <a:t>01</a:t>
            </a:r>
            <a:endParaRPr sz="10000"/>
          </a:p>
        </p:txBody>
      </p:sp>
      <p:sp>
        <p:nvSpPr>
          <p:cNvPr id="5" name="ZoneTexte 4">
            <a:extLst>
              <a:ext uri="{FF2B5EF4-FFF2-40B4-BE49-F238E27FC236}">
                <a16:creationId xmlns:a16="http://schemas.microsoft.com/office/drawing/2014/main" id="{B20B1E32-317B-94C8-C2F4-D03977073C3F}"/>
              </a:ext>
            </a:extLst>
          </p:cNvPr>
          <p:cNvSpPr txBox="1"/>
          <p:nvPr/>
        </p:nvSpPr>
        <p:spPr>
          <a:xfrm>
            <a:off x="8664606" y="4838330"/>
            <a:ext cx="221942" cy="246221"/>
          </a:xfrm>
          <a:prstGeom prst="rect">
            <a:avLst/>
          </a:prstGeom>
          <a:noFill/>
        </p:spPr>
        <p:txBody>
          <a:bodyPr wrap="square" rtlCol="0">
            <a:spAutoFit/>
          </a:bodyPr>
          <a:lstStyle/>
          <a:p>
            <a:r>
              <a:rPr lang="fr-FR" sz="1000" dirty="0">
                <a:solidFill>
                  <a:schemeClr val="bg1"/>
                </a:solidFill>
              </a:rPr>
              <a:t>2</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49"/>
        <p:cNvGrpSpPr/>
        <p:nvPr/>
      </p:nvGrpSpPr>
      <p:grpSpPr>
        <a:xfrm>
          <a:off x="0" y="0"/>
          <a:ext cx="0" cy="0"/>
          <a:chOff x="0" y="0"/>
          <a:chExt cx="0" cy="0"/>
        </a:xfrm>
      </p:grpSpPr>
      <p:sp>
        <p:nvSpPr>
          <p:cNvPr id="2350" name="Google Shape;2350;p14"/>
          <p:cNvSpPr txBox="1">
            <a:spLocks noGrp="1"/>
          </p:cNvSpPr>
          <p:nvPr>
            <p:ph type="title"/>
          </p:nvPr>
        </p:nvSpPr>
        <p:spPr>
          <a:xfrm>
            <a:off x="797587" y="261065"/>
            <a:ext cx="7717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300"/>
              <a:buNone/>
            </a:pPr>
            <a:r>
              <a:rPr lang="en" b="1" dirty="0"/>
              <a:t>Analyse des données des jeux vidéo</a:t>
            </a:r>
            <a:br>
              <a:rPr lang="en" b="1" dirty="0"/>
            </a:br>
            <a:r>
              <a:rPr lang="en" sz="1800" b="1" dirty="0"/>
              <a:t>Lancement entre 2011 et 2016 (Ventes mondiales &gt; 100 000)</a:t>
            </a:r>
            <a:br>
              <a:rPr lang="en" sz="1800" b="1" dirty="0"/>
            </a:br>
            <a:endParaRPr sz="1800" b="1" dirty="0"/>
          </a:p>
        </p:txBody>
      </p:sp>
      <p:sp>
        <p:nvSpPr>
          <p:cNvPr id="2351" name="Google Shape;2351;p14"/>
          <p:cNvSpPr txBox="1"/>
          <p:nvPr/>
        </p:nvSpPr>
        <p:spPr>
          <a:xfrm>
            <a:off x="2349980" y="1345252"/>
            <a:ext cx="5106000" cy="14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dirty="0"/>
          </a:p>
        </p:txBody>
      </p:sp>
      <p:sp>
        <p:nvSpPr>
          <p:cNvPr id="4" name="ZoneTexte 3">
            <a:extLst>
              <a:ext uri="{FF2B5EF4-FFF2-40B4-BE49-F238E27FC236}">
                <a16:creationId xmlns:a16="http://schemas.microsoft.com/office/drawing/2014/main" id="{C9BA37E2-58EF-52DE-BF3F-7437AA6F9FFD}"/>
              </a:ext>
            </a:extLst>
          </p:cNvPr>
          <p:cNvSpPr txBox="1"/>
          <p:nvPr/>
        </p:nvSpPr>
        <p:spPr>
          <a:xfrm>
            <a:off x="6915704" y="4330735"/>
            <a:ext cx="2157274" cy="276999"/>
          </a:xfrm>
          <a:prstGeom prst="rect">
            <a:avLst/>
          </a:prstGeom>
          <a:noFill/>
        </p:spPr>
        <p:txBody>
          <a:bodyPr wrap="square" rtlCol="0">
            <a:spAutoFit/>
          </a:bodyPr>
          <a:lstStyle/>
          <a:p>
            <a:r>
              <a:rPr lang="fr-FR" sz="1200" dirty="0">
                <a:solidFill>
                  <a:schemeClr val="bg1"/>
                </a:solidFill>
              </a:rPr>
              <a:t>En millions d’unités vendues</a:t>
            </a:r>
          </a:p>
        </p:txBody>
      </p:sp>
      <p:sp>
        <p:nvSpPr>
          <p:cNvPr id="7" name="ZoneTexte 6">
            <a:extLst>
              <a:ext uri="{FF2B5EF4-FFF2-40B4-BE49-F238E27FC236}">
                <a16:creationId xmlns:a16="http://schemas.microsoft.com/office/drawing/2014/main" id="{CDDD85E2-D128-1E22-3D95-6AF0C4B439C3}"/>
              </a:ext>
            </a:extLst>
          </p:cNvPr>
          <p:cNvSpPr txBox="1"/>
          <p:nvPr/>
        </p:nvSpPr>
        <p:spPr>
          <a:xfrm>
            <a:off x="6627180" y="4568275"/>
            <a:ext cx="2734322" cy="215444"/>
          </a:xfrm>
          <a:prstGeom prst="rect">
            <a:avLst/>
          </a:prstGeom>
          <a:noFill/>
        </p:spPr>
        <p:txBody>
          <a:bodyPr wrap="square" rtlCol="0">
            <a:spAutoFit/>
          </a:bodyPr>
          <a:lstStyle/>
          <a:p>
            <a:r>
              <a:rPr lang="fr-FR" sz="800" dirty="0">
                <a:solidFill>
                  <a:schemeClr val="bg1"/>
                </a:solidFill>
              </a:rPr>
              <a:t>Source : Fichier Video Game Sales - UOI Games</a:t>
            </a:r>
          </a:p>
        </p:txBody>
      </p:sp>
      <p:pic>
        <p:nvPicPr>
          <p:cNvPr id="3" name="Image 2">
            <a:extLst>
              <a:ext uri="{FF2B5EF4-FFF2-40B4-BE49-F238E27FC236}">
                <a16:creationId xmlns:a16="http://schemas.microsoft.com/office/drawing/2014/main" id="{55A9D13A-9C34-B833-99A1-5F8FFAF3B1A1}"/>
              </a:ext>
            </a:extLst>
          </p:cNvPr>
          <p:cNvPicPr>
            <a:picLocks noChangeAspect="1"/>
          </p:cNvPicPr>
          <p:nvPr/>
        </p:nvPicPr>
        <p:blipFill>
          <a:blip r:embed="rId3"/>
          <a:stretch>
            <a:fillRect/>
          </a:stretch>
        </p:blipFill>
        <p:spPr>
          <a:xfrm>
            <a:off x="678828" y="1659737"/>
            <a:ext cx="8225475" cy="2495013"/>
          </a:xfrm>
          <a:prstGeom prst="rect">
            <a:avLst/>
          </a:prstGeom>
        </p:spPr>
      </p:pic>
      <p:sp>
        <p:nvSpPr>
          <p:cNvPr id="5" name="ZoneTexte 4">
            <a:extLst>
              <a:ext uri="{FF2B5EF4-FFF2-40B4-BE49-F238E27FC236}">
                <a16:creationId xmlns:a16="http://schemas.microsoft.com/office/drawing/2014/main" id="{E4970B10-7361-D0AE-BFBE-5BA732C87A25}"/>
              </a:ext>
            </a:extLst>
          </p:cNvPr>
          <p:cNvSpPr txBox="1"/>
          <p:nvPr/>
        </p:nvSpPr>
        <p:spPr>
          <a:xfrm>
            <a:off x="8575829" y="4838330"/>
            <a:ext cx="390618" cy="246221"/>
          </a:xfrm>
          <a:prstGeom prst="rect">
            <a:avLst/>
          </a:prstGeom>
          <a:noFill/>
        </p:spPr>
        <p:txBody>
          <a:bodyPr wrap="square" rtlCol="0">
            <a:spAutoFit/>
          </a:bodyPr>
          <a:lstStyle/>
          <a:p>
            <a:r>
              <a:rPr lang="fr-FR" sz="1000" dirty="0">
                <a:solidFill>
                  <a:schemeClr val="bg1"/>
                </a:solidFill>
              </a:rPr>
              <a:t>29</a:t>
            </a:r>
          </a:p>
        </p:txBody>
      </p:sp>
    </p:spTree>
    <p:extLst>
      <p:ext uri="{BB962C8B-B14F-4D97-AF65-F5344CB8AC3E}">
        <p14:creationId xmlns:p14="http://schemas.microsoft.com/office/powerpoint/2010/main" val="4065103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49"/>
        <p:cNvGrpSpPr/>
        <p:nvPr/>
      </p:nvGrpSpPr>
      <p:grpSpPr>
        <a:xfrm>
          <a:off x="0" y="0"/>
          <a:ext cx="0" cy="0"/>
          <a:chOff x="0" y="0"/>
          <a:chExt cx="0" cy="0"/>
        </a:xfrm>
      </p:grpSpPr>
      <p:sp>
        <p:nvSpPr>
          <p:cNvPr id="2350" name="Google Shape;2350;p14"/>
          <p:cNvSpPr txBox="1">
            <a:spLocks noGrp="1"/>
          </p:cNvSpPr>
          <p:nvPr>
            <p:ph type="title"/>
          </p:nvPr>
        </p:nvSpPr>
        <p:spPr>
          <a:xfrm>
            <a:off x="834502" y="103449"/>
            <a:ext cx="7717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300"/>
              <a:buNone/>
            </a:pPr>
            <a:r>
              <a:rPr lang="en" b="1" dirty="0"/>
              <a:t>Analyse par région</a:t>
            </a:r>
            <a:br>
              <a:rPr lang="en" b="1" dirty="0"/>
            </a:br>
            <a:r>
              <a:rPr lang="en" sz="1800" b="1" dirty="0"/>
              <a:t>Lancement entre 2011 et 2016 (Ventes &gt; 100 000)</a:t>
            </a:r>
            <a:br>
              <a:rPr lang="en" b="1" dirty="0"/>
            </a:br>
            <a:r>
              <a:rPr lang="en" sz="1800" b="1" dirty="0"/>
              <a:t>Par genre</a:t>
            </a:r>
            <a:endParaRPr b="1" dirty="0"/>
          </a:p>
        </p:txBody>
      </p:sp>
      <p:sp>
        <p:nvSpPr>
          <p:cNvPr id="2351" name="Google Shape;2351;p14"/>
          <p:cNvSpPr txBox="1"/>
          <p:nvPr/>
        </p:nvSpPr>
        <p:spPr>
          <a:xfrm>
            <a:off x="2349980" y="1345252"/>
            <a:ext cx="5106000" cy="14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dirty="0"/>
          </a:p>
        </p:txBody>
      </p:sp>
      <p:sp>
        <p:nvSpPr>
          <p:cNvPr id="4" name="ZoneTexte 3">
            <a:extLst>
              <a:ext uri="{FF2B5EF4-FFF2-40B4-BE49-F238E27FC236}">
                <a16:creationId xmlns:a16="http://schemas.microsoft.com/office/drawing/2014/main" id="{F2DEDBA4-EEE5-9E3A-23A2-E3DD54E7C9C9}"/>
              </a:ext>
            </a:extLst>
          </p:cNvPr>
          <p:cNvSpPr txBox="1"/>
          <p:nvPr/>
        </p:nvSpPr>
        <p:spPr>
          <a:xfrm>
            <a:off x="6986726" y="4486313"/>
            <a:ext cx="2157274" cy="276999"/>
          </a:xfrm>
          <a:prstGeom prst="rect">
            <a:avLst/>
          </a:prstGeom>
          <a:noFill/>
        </p:spPr>
        <p:txBody>
          <a:bodyPr wrap="square" rtlCol="0">
            <a:spAutoFit/>
          </a:bodyPr>
          <a:lstStyle/>
          <a:p>
            <a:r>
              <a:rPr lang="fr-FR" sz="1200" dirty="0">
                <a:solidFill>
                  <a:schemeClr val="bg1"/>
                </a:solidFill>
              </a:rPr>
              <a:t>En millions d’unités vendues</a:t>
            </a:r>
          </a:p>
        </p:txBody>
      </p:sp>
      <p:pic>
        <p:nvPicPr>
          <p:cNvPr id="6" name="Image 5">
            <a:extLst>
              <a:ext uri="{FF2B5EF4-FFF2-40B4-BE49-F238E27FC236}">
                <a16:creationId xmlns:a16="http://schemas.microsoft.com/office/drawing/2014/main" id="{519756FC-9866-38B1-5C32-B0DAD17F4FF1}"/>
              </a:ext>
            </a:extLst>
          </p:cNvPr>
          <p:cNvPicPr>
            <a:picLocks noChangeAspect="1"/>
          </p:cNvPicPr>
          <p:nvPr/>
        </p:nvPicPr>
        <p:blipFill>
          <a:blip r:embed="rId3"/>
          <a:stretch>
            <a:fillRect/>
          </a:stretch>
        </p:blipFill>
        <p:spPr>
          <a:xfrm>
            <a:off x="501960" y="1345252"/>
            <a:ext cx="8526630" cy="3131450"/>
          </a:xfrm>
          <a:prstGeom prst="rect">
            <a:avLst/>
          </a:prstGeom>
        </p:spPr>
      </p:pic>
      <p:sp>
        <p:nvSpPr>
          <p:cNvPr id="7" name="ZoneTexte 6">
            <a:extLst>
              <a:ext uri="{FF2B5EF4-FFF2-40B4-BE49-F238E27FC236}">
                <a16:creationId xmlns:a16="http://schemas.microsoft.com/office/drawing/2014/main" id="{45129BE2-3AE3-46BC-0968-60A63F0F57DD}"/>
              </a:ext>
            </a:extLst>
          </p:cNvPr>
          <p:cNvSpPr txBox="1"/>
          <p:nvPr/>
        </p:nvSpPr>
        <p:spPr>
          <a:xfrm>
            <a:off x="6582792" y="4688294"/>
            <a:ext cx="2734322" cy="215444"/>
          </a:xfrm>
          <a:prstGeom prst="rect">
            <a:avLst/>
          </a:prstGeom>
          <a:noFill/>
        </p:spPr>
        <p:txBody>
          <a:bodyPr wrap="square" rtlCol="0">
            <a:spAutoFit/>
          </a:bodyPr>
          <a:lstStyle/>
          <a:p>
            <a:r>
              <a:rPr lang="fr-FR" sz="800" dirty="0">
                <a:solidFill>
                  <a:schemeClr val="bg1"/>
                </a:solidFill>
              </a:rPr>
              <a:t>Source : Fichier Video Game Sales - UOI Games</a:t>
            </a:r>
          </a:p>
        </p:txBody>
      </p:sp>
      <p:sp>
        <p:nvSpPr>
          <p:cNvPr id="2" name="ZoneTexte 1">
            <a:extLst>
              <a:ext uri="{FF2B5EF4-FFF2-40B4-BE49-F238E27FC236}">
                <a16:creationId xmlns:a16="http://schemas.microsoft.com/office/drawing/2014/main" id="{7AD27910-F0A9-74C9-AD85-436AEEC96F7A}"/>
              </a:ext>
            </a:extLst>
          </p:cNvPr>
          <p:cNvSpPr txBox="1"/>
          <p:nvPr/>
        </p:nvSpPr>
        <p:spPr>
          <a:xfrm>
            <a:off x="8575829" y="4838330"/>
            <a:ext cx="390618" cy="246221"/>
          </a:xfrm>
          <a:prstGeom prst="rect">
            <a:avLst/>
          </a:prstGeom>
          <a:noFill/>
        </p:spPr>
        <p:txBody>
          <a:bodyPr wrap="square" rtlCol="0">
            <a:spAutoFit/>
          </a:bodyPr>
          <a:lstStyle/>
          <a:p>
            <a:r>
              <a:rPr lang="fr-FR" sz="1000" dirty="0">
                <a:solidFill>
                  <a:schemeClr val="bg1"/>
                </a:solidFill>
              </a:rPr>
              <a:t>30</a:t>
            </a:r>
          </a:p>
        </p:txBody>
      </p:sp>
    </p:spTree>
    <p:extLst>
      <p:ext uri="{BB962C8B-B14F-4D97-AF65-F5344CB8AC3E}">
        <p14:creationId xmlns:p14="http://schemas.microsoft.com/office/powerpoint/2010/main" val="913424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49"/>
        <p:cNvGrpSpPr/>
        <p:nvPr/>
      </p:nvGrpSpPr>
      <p:grpSpPr>
        <a:xfrm>
          <a:off x="0" y="0"/>
          <a:ext cx="0" cy="0"/>
          <a:chOff x="0" y="0"/>
          <a:chExt cx="0" cy="0"/>
        </a:xfrm>
      </p:grpSpPr>
      <p:sp>
        <p:nvSpPr>
          <p:cNvPr id="2350" name="Google Shape;2350;p14"/>
          <p:cNvSpPr txBox="1">
            <a:spLocks noGrp="1"/>
          </p:cNvSpPr>
          <p:nvPr>
            <p:ph type="title"/>
          </p:nvPr>
        </p:nvSpPr>
        <p:spPr>
          <a:xfrm>
            <a:off x="713250" y="151891"/>
            <a:ext cx="7717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300"/>
              <a:buNone/>
            </a:pPr>
            <a:r>
              <a:rPr lang="en" b="1" dirty="0"/>
              <a:t>Analyse par région</a:t>
            </a:r>
            <a:br>
              <a:rPr lang="en" b="1" dirty="0"/>
            </a:br>
            <a:r>
              <a:rPr lang="en" sz="1800" b="1" dirty="0"/>
              <a:t>Lancement entre 2011 et 2016 (Ventes &gt; 100 000)</a:t>
            </a:r>
            <a:br>
              <a:rPr lang="en" b="1" dirty="0"/>
            </a:br>
            <a:r>
              <a:rPr lang="en" sz="1800" b="1" dirty="0"/>
              <a:t>Par Plateforme</a:t>
            </a:r>
            <a:endParaRPr b="1" dirty="0"/>
          </a:p>
        </p:txBody>
      </p:sp>
      <p:sp>
        <p:nvSpPr>
          <p:cNvPr id="2351" name="Google Shape;2351;p14"/>
          <p:cNvSpPr txBox="1"/>
          <p:nvPr/>
        </p:nvSpPr>
        <p:spPr>
          <a:xfrm>
            <a:off x="2349980" y="1345252"/>
            <a:ext cx="5106000" cy="14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dirty="0"/>
          </a:p>
        </p:txBody>
      </p:sp>
      <p:sp>
        <p:nvSpPr>
          <p:cNvPr id="4" name="ZoneTexte 3">
            <a:extLst>
              <a:ext uri="{FF2B5EF4-FFF2-40B4-BE49-F238E27FC236}">
                <a16:creationId xmlns:a16="http://schemas.microsoft.com/office/drawing/2014/main" id="{F2DEDBA4-EEE5-9E3A-23A2-E3DD54E7C9C9}"/>
              </a:ext>
            </a:extLst>
          </p:cNvPr>
          <p:cNvSpPr txBox="1"/>
          <p:nvPr/>
        </p:nvSpPr>
        <p:spPr>
          <a:xfrm>
            <a:off x="6927758" y="4535719"/>
            <a:ext cx="2157274" cy="276999"/>
          </a:xfrm>
          <a:prstGeom prst="rect">
            <a:avLst/>
          </a:prstGeom>
          <a:noFill/>
        </p:spPr>
        <p:txBody>
          <a:bodyPr wrap="square" rtlCol="0">
            <a:spAutoFit/>
          </a:bodyPr>
          <a:lstStyle/>
          <a:p>
            <a:r>
              <a:rPr lang="fr-FR" sz="1200" dirty="0">
                <a:solidFill>
                  <a:schemeClr val="bg1"/>
                </a:solidFill>
              </a:rPr>
              <a:t>En millions d’unités vendues</a:t>
            </a:r>
          </a:p>
        </p:txBody>
      </p:sp>
      <p:pic>
        <p:nvPicPr>
          <p:cNvPr id="9" name="Image 8">
            <a:extLst>
              <a:ext uri="{FF2B5EF4-FFF2-40B4-BE49-F238E27FC236}">
                <a16:creationId xmlns:a16="http://schemas.microsoft.com/office/drawing/2014/main" id="{30F48374-C2A4-CC5F-EB35-59FCF8BC4674}"/>
              </a:ext>
            </a:extLst>
          </p:cNvPr>
          <p:cNvPicPr>
            <a:picLocks noChangeAspect="1"/>
          </p:cNvPicPr>
          <p:nvPr/>
        </p:nvPicPr>
        <p:blipFill>
          <a:blip r:embed="rId3"/>
          <a:stretch>
            <a:fillRect/>
          </a:stretch>
        </p:blipFill>
        <p:spPr>
          <a:xfrm>
            <a:off x="506027" y="1345252"/>
            <a:ext cx="8460420" cy="3186970"/>
          </a:xfrm>
          <a:prstGeom prst="rect">
            <a:avLst/>
          </a:prstGeom>
        </p:spPr>
      </p:pic>
      <p:sp>
        <p:nvSpPr>
          <p:cNvPr id="10" name="ZoneTexte 9">
            <a:extLst>
              <a:ext uri="{FF2B5EF4-FFF2-40B4-BE49-F238E27FC236}">
                <a16:creationId xmlns:a16="http://schemas.microsoft.com/office/drawing/2014/main" id="{F8168E04-C23A-4AB0-24AF-941C9F783326}"/>
              </a:ext>
            </a:extLst>
          </p:cNvPr>
          <p:cNvSpPr txBox="1"/>
          <p:nvPr/>
        </p:nvSpPr>
        <p:spPr>
          <a:xfrm>
            <a:off x="6639234" y="4701872"/>
            <a:ext cx="2734322" cy="215444"/>
          </a:xfrm>
          <a:prstGeom prst="rect">
            <a:avLst/>
          </a:prstGeom>
          <a:noFill/>
        </p:spPr>
        <p:txBody>
          <a:bodyPr wrap="square" rtlCol="0">
            <a:spAutoFit/>
          </a:bodyPr>
          <a:lstStyle/>
          <a:p>
            <a:r>
              <a:rPr lang="fr-FR" sz="800" dirty="0">
                <a:solidFill>
                  <a:schemeClr val="bg1"/>
                </a:solidFill>
              </a:rPr>
              <a:t>Source : Fichier Video Game Sales - UOI Games</a:t>
            </a:r>
          </a:p>
        </p:txBody>
      </p:sp>
      <p:sp>
        <p:nvSpPr>
          <p:cNvPr id="2" name="ZoneTexte 1">
            <a:extLst>
              <a:ext uri="{FF2B5EF4-FFF2-40B4-BE49-F238E27FC236}">
                <a16:creationId xmlns:a16="http://schemas.microsoft.com/office/drawing/2014/main" id="{73E9A3EA-3331-DBD3-5F23-CEF0D107963E}"/>
              </a:ext>
            </a:extLst>
          </p:cNvPr>
          <p:cNvSpPr txBox="1"/>
          <p:nvPr/>
        </p:nvSpPr>
        <p:spPr>
          <a:xfrm>
            <a:off x="8575829" y="4838330"/>
            <a:ext cx="390618" cy="246221"/>
          </a:xfrm>
          <a:prstGeom prst="rect">
            <a:avLst/>
          </a:prstGeom>
          <a:noFill/>
        </p:spPr>
        <p:txBody>
          <a:bodyPr wrap="square" rtlCol="0">
            <a:spAutoFit/>
          </a:bodyPr>
          <a:lstStyle/>
          <a:p>
            <a:r>
              <a:rPr lang="fr-FR" sz="1000" dirty="0">
                <a:solidFill>
                  <a:schemeClr val="bg1"/>
                </a:solidFill>
              </a:rPr>
              <a:t>31</a:t>
            </a:r>
          </a:p>
        </p:txBody>
      </p:sp>
    </p:spTree>
    <p:extLst>
      <p:ext uri="{BB962C8B-B14F-4D97-AF65-F5344CB8AC3E}">
        <p14:creationId xmlns:p14="http://schemas.microsoft.com/office/powerpoint/2010/main" val="4396509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49"/>
        <p:cNvGrpSpPr/>
        <p:nvPr/>
      </p:nvGrpSpPr>
      <p:grpSpPr>
        <a:xfrm>
          <a:off x="0" y="0"/>
          <a:ext cx="0" cy="0"/>
          <a:chOff x="0" y="0"/>
          <a:chExt cx="0" cy="0"/>
        </a:xfrm>
      </p:grpSpPr>
      <p:sp>
        <p:nvSpPr>
          <p:cNvPr id="2350" name="Google Shape;2350;p14"/>
          <p:cNvSpPr txBox="1">
            <a:spLocks noGrp="1"/>
          </p:cNvSpPr>
          <p:nvPr>
            <p:ph type="title"/>
          </p:nvPr>
        </p:nvSpPr>
        <p:spPr>
          <a:xfrm>
            <a:off x="713250" y="151891"/>
            <a:ext cx="7717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300"/>
              <a:buNone/>
            </a:pPr>
            <a:r>
              <a:rPr lang="en" b="1" dirty="0"/>
              <a:t>Analyse par région</a:t>
            </a:r>
            <a:br>
              <a:rPr lang="en" b="1" dirty="0"/>
            </a:br>
            <a:endParaRPr b="1" dirty="0"/>
          </a:p>
        </p:txBody>
      </p:sp>
      <p:sp>
        <p:nvSpPr>
          <p:cNvPr id="2351" name="Google Shape;2351;p14"/>
          <p:cNvSpPr txBox="1"/>
          <p:nvPr/>
        </p:nvSpPr>
        <p:spPr>
          <a:xfrm>
            <a:off x="2349980" y="1345252"/>
            <a:ext cx="5106000" cy="14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dirty="0"/>
          </a:p>
        </p:txBody>
      </p:sp>
      <p:sp>
        <p:nvSpPr>
          <p:cNvPr id="2" name="ZoneTexte 1">
            <a:extLst>
              <a:ext uri="{FF2B5EF4-FFF2-40B4-BE49-F238E27FC236}">
                <a16:creationId xmlns:a16="http://schemas.microsoft.com/office/drawing/2014/main" id="{73E9A3EA-3331-DBD3-5F23-CEF0D107963E}"/>
              </a:ext>
            </a:extLst>
          </p:cNvPr>
          <p:cNvSpPr txBox="1"/>
          <p:nvPr/>
        </p:nvSpPr>
        <p:spPr>
          <a:xfrm>
            <a:off x="8575829" y="4838330"/>
            <a:ext cx="390618" cy="246221"/>
          </a:xfrm>
          <a:prstGeom prst="rect">
            <a:avLst/>
          </a:prstGeom>
          <a:noFill/>
        </p:spPr>
        <p:txBody>
          <a:bodyPr wrap="square" rtlCol="0">
            <a:spAutoFit/>
          </a:bodyPr>
          <a:lstStyle/>
          <a:p>
            <a:r>
              <a:rPr lang="fr-FR" sz="1000" dirty="0">
                <a:solidFill>
                  <a:schemeClr val="bg1"/>
                </a:solidFill>
              </a:rPr>
              <a:t>32</a:t>
            </a:r>
          </a:p>
        </p:txBody>
      </p:sp>
      <p:pic>
        <p:nvPicPr>
          <p:cNvPr id="5" name="Image 4">
            <a:extLst>
              <a:ext uri="{FF2B5EF4-FFF2-40B4-BE49-F238E27FC236}">
                <a16:creationId xmlns:a16="http://schemas.microsoft.com/office/drawing/2014/main" id="{C9858D5A-6C1D-B154-C64F-20DF780B1159}"/>
              </a:ext>
            </a:extLst>
          </p:cNvPr>
          <p:cNvPicPr>
            <a:picLocks noChangeAspect="1"/>
          </p:cNvPicPr>
          <p:nvPr/>
        </p:nvPicPr>
        <p:blipFill>
          <a:blip r:embed="rId3"/>
          <a:stretch>
            <a:fillRect/>
          </a:stretch>
        </p:blipFill>
        <p:spPr>
          <a:xfrm>
            <a:off x="976545" y="919018"/>
            <a:ext cx="6862438" cy="3615619"/>
          </a:xfrm>
          <a:prstGeom prst="rect">
            <a:avLst/>
          </a:prstGeom>
        </p:spPr>
      </p:pic>
      <p:sp>
        <p:nvSpPr>
          <p:cNvPr id="3" name="ZoneTexte 2">
            <a:extLst>
              <a:ext uri="{FF2B5EF4-FFF2-40B4-BE49-F238E27FC236}">
                <a16:creationId xmlns:a16="http://schemas.microsoft.com/office/drawing/2014/main" id="{8D0A2B9E-3FDC-D914-5220-C04E25AE3310}"/>
              </a:ext>
            </a:extLst>
          </p:cNvPr>
          <p:cNvSpPr txBox="1"/>
          <p:nvPr/>
        </p:nvSpPr>
        <p:spPr>
          <a:xfrm>
            <a:off x="6480699" y="4653094"/>
            <a:ext cx="2290439" cy="307777"/>
          </a:xfrm>
          <a:prstGeom prst="rect">
            <a:avLst/>
          </a:prstGeom>
          <a:noFill/>
        </p:spPr>
        <p:txBody>
          <a:bodyPr wrap="square" rtlCol="0">
            <a:spAutoFit/>
          </a:bodyPr>
          <a:lstStyle/>
          <a:p>
            <a:r>
              <a:rPr lang="fr-FR" dirty="0">
                <a:solidFill>
                  <a:srgbClr val="FFFF00"/>
                </a:solidFill>
              </a:rPr>
              <a:t>Source : Statista 2024</a:t>
            </a:r>
          </a:p>
        </p:txBody>
      </p:sp>
    </p:spTree>
    <p:extLst>
      <p:ext uri="{BB962C8B-B14F-4D97-AF65-F5344CB8AC3E}">
        <p14:creationId xmlns:p14="http://schemas.microsoft.com/office/powerpoint/2010/main" val="41573558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49"/>
        <p:cNvGrpSpPr/>
        <p:nvPr/>
      </p:nvGrpSpPr>
      <p:grpSpPr>
        <a:xfrm>
          <a:off x="0" y="0"/>
          <a:ext cx="0" cy="0"/>
          <a:chOff x="0" y="0"/>
          <a:chExt cx="0" cy="0"/>
        </a:xfrm>
      </p:grpSpPr>
      <p:sp>
        <p:nvSpPr>
          <p:cNvPr id="2350" name="Google Shape;2350;p14"/>
          <p:cNvSpPr txBox="1">
            <a:spLocks noGrp="1"/>
          </p:cNvSpPr>
          <p:nvPr>
            <p:ph type="title"/>
          </p:nvPr>
        </p:nvSpPr>
        <p:spPr>
          <a:xfrm>
            <a:off x="500186" y="150920"/>
            <a:ext cx="7717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300"/>
              <a:buNone/>
            </a:pPr>
            <a:r>
              <a:rPr lang="en" b="1" dirty="0"/>
              <a:t>Top 10 des titres les plus vendus</a:t>
            </a:r>
            <a:br>
              <a:rPr lang="en" b="1" dirty="0"/>
            </a:br>
            <a:r>
              <a:rPr lang="en" sz="1800" b="1" dirty="0"/>
              <a:t>Lancement entre 2011 et 2016</a:t>
            </a:r>
            <a:endParaRPr sz="1800" b="1" dirty="0"/>
          </a:p>
        </p:txBody>
      </p:sp>
      <p:sp>
        <p:nvSpPr>
          <p:cNvPr id="2351" name="Google Shape;2351;p14"/>
          <p:cNvSpPr txBox="1"/>
          <p:nvPr/>
        </p:nvSpPr>
        <p:spPr>
          <a:xfrm>
            <a:off x="2349980" y="1345252"/>
            <a:ext cx="5106000" cy="14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dirty="0"/>
          </a:p>
        </p:txBody>
      </p:sp>
      <p:pic>
        <p:nvPicPr>
          <p:cNvPr id="3" name="Image 2">
            <a:extLst>
              <a:ext uri="{FF2B5EF4-FFF2-40B4-BE49-F238E27FC236}">
                <a16:creationId xmlns:a16="http://schemas.microsoft.com/office/drawing/2014/main" id="{8BA2F74B-512C-B0AE-8C68-DE3CD91CDB9B}"/>
              </a:ext>
            </a:extLst>
          </p:cNvPr>
          <p:cNvPicPr>
            <a:picLocks noChangeAspect="1"/>
          </p:cNvPicPr>
          <p:nvPr/>
        </p:nvPicPr>
        <p:blipFill>
          <a:blip r:embed="rId3"/>
          <a:stretch>
            <a:fillRect/>
          </a:stretch>
        </p:blipFill>
        <p:spPr>
          <a:xfrm>
            <a:off x="665826" y="1204632"/>
            <a:ext cx="8131946" cy="3226039"/>
          </a:xfrm>
          <a:prstGeom prst="rect">
            <a:avLst/>
          </a:prstGeom>
        </p:spPr>
      </p:pic>
      <p:sp>
        <p:nvSpPr>
          <p:cNvPr id="4" name="ZoneTexte 3">
            <a:extLst>
              <a:ext uri="{FF2B5EF4-FFF2-40B4-BE49-F238E27FC236}">
                <a16:creationId xmlns:a16="http://schemas.microsoft.com/office/drawing/2014/main" id="{C0E26B56-45C7-A206-091F-FDB1367246CE}"/>
              </a:ext>
            </a:extLst>
          </p:cNvPr>
          <p:cNvSpPr txBox="1"/>
          <p:nvPr/>
        </p:nvSpPr>
        <p:spPr>
          <a:xfrm>
            <a:off x="6782540" y="4479417"/>
            <a:ext cx="2157274" cy="276999"/>
          </a:xfrm>
          <a:prstGeom prst="rect">
            <a:avLst/>
          </a:prstGeom>
          <a:noFill/>
        </p:spPr>
        <p:txBody>
          <a:bodyPr wrap="square" rtlCol="0">
            <a:spAutoFit/>
          </a:bodyPr>
          <a:lstStyle/>
          <a:p>
            <a:r>
              <a:rPr lang="fr-FR" sz="1200" dirty="0">
                <a:solidFill>
                  <a:schemeClr val="bg1"/>
                </a:solidFill>
              </a:rPr>
              <a:t>En millions d’unités vendues</a:t>
            </a:r>
          </a:p>
        </p:txBody>
      </p:sp>
      <p:sp>
        <p:nvSpPr>
          <p:cNvPr id="2" name="ZoneTexte 1">
            <a:extLst>
              <a:ext uri="{FF2B5EF4-FFF2-40B4-BE49-F238E27FC236}">
                <a16:creationId xmlns:a16="http://schemas.microsoft.com/office/drawing/2014/main" id="{558C36B5-9135-69FE-322A-16082FD26D5C}"/>
              </a:ext>
            </a:extLst>
          </p:cNvPr>
          <p:cNvSpPr txBox="1"/>
          <p:nvPr/>
        </p:nvSpPr>
        <p:spPr>
          <a:xfrm>
            <a:off x="665826" y="4571291"/>
            <a:ext cx="4114356" cy="523220"/>
          </a:xfrm>
          <a:prstGeom prst="rect">
            <a:avLst/>
          </a:prstGeom>
          <a:noFill/>
        </p:spPr>
        <p:txBody>
          <a:bodyPr wrap="square" rtlCol="0">
            <a:spAutoFit/>
          </a:bodyPr>
          <a:lstStyle/>
          <a:p>
            <a:pPr algn="ctr"/>
            <a:r>
              <a:rPr lang="fr-FR" dirty="0">
                <a:solidFill>
                  <a:srgbClr val="FFFF00"/>
                </a:solidFill>
              </a:rPr>
              <a:t>Coût de développement de Grand Theft Auto V : 265 M$</a:t>
            </a:r>
          </a:p>
        </p:txBody>
      </p:sp>
      <p:sp>
        <p:nvSpPr>
          <p:cNvPr id="6" name="ZoneTexte 5">
            <a:extLst>
              <a:ext uri="{FF2B5EF4-FFF2-40B4-BE49-F238E27FC236}">
                <a16:creationId xmlns:a16="http://schemas.microsoft.com/office/drawing/2014/main" id="{878E02D4-D5E8-9327-16F7-3F13A78650F5}"/>
              </a:ext>
            </a:extLst>
          </p:cNvPr>
          <p:cNvSpPr txBox="1"/>
          <p:nvPr/>
        </p:nvSpPr>
        <p:spPr>
          <a:xfrm>
            <a:off x="6494016" y="4696239"/>
            <a:ext cx="2734322" cy="215444"/>
          </a:xfrm>
          <a:prstGeom prst="rect">
            <a:avLst/>
          </a:prstGeom>
          <a:noFill/>
        </p:spPr>
        <p:txBody>
          <a:bodyPr wrap="square" rtlCol="0">
            <a:spAutoFit/>
          </a:bodyPr>
          <a:lstStyle/>
          <a:p>
            <a:r>
              <a:rPr lang="fr-FR" sz="800" dirty="0">
                <a:solidFill>
                  <a:schemeClr val="bg1"/>
                </a:solidFill>
              </a:rPr>
              <a:t>Source : Fichier Video Game Sales - UOI Games</a:t>
            </a:r>
          </a:p>
        </p:txBody>
      </p:sp>
      <p:sp>
        <p:nvSpPr>
          <p:cNvPr id="5" name="ZoneTexte 4">
            <a:extLst>
              <a:ext uri="{FF2B5EF4-FFF2-40B4-BE49-F238E27FC236}">
                <a16:creationId xmlns:a16="http://schemas.microsoft.com/office/drawing/2014/main" id="{4B52BF0D-A2FA-41EF-4EAC-00191FE8FA8A}"/>
              </a:ext>
            </a:extLst>
          </p:cNvPr>
          <p:cNvSpPr txBox="1"/>
          <p:nvPr/>
        </p:nvSpPr>
        <p:spPr>
          <a:xfrm>
            <a:off x="8575829" y="4838330"/>
            <a:ext cx="390618" cy="246221"/>
          </a:xfrm>
          <a:prstGeom prst="rect">
            <a:avLst/>
          </a:prstGeom>
          <a:noFill/>
        </p:spPr>
        <p:txBody>
          <a:bodyPr wrap="square" rtlCol="0">
            <a:spAutoFit/>
          </a:bodyPr>
          <a:lstStyle/>
          <a:p>
            <a:r>
              <a:rPr lang="fr-FR" sz="1000" dirty="0">
                <a:solidFill>
                  <a:schemeClr val="bg1"/>
                </a:solidFill>
              </a:rPr>
              <a:t>33</a:t>
            </a:r>
          </a:p>
        </p:txBody>
      </p:sp>
    </p:spTree>
    <p:extLst>
      <p:ext uri="{BB962C8B-B14F-4D97-AF65-F5344CB8AC3E}">
        <p14:creationId xmlns:p14="http://schemas.microsoft.com/office/powerpoint/2010/main" val="6639319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49"/>
        <p:cNvGrpSpPr/>
        <p:nvPr/>
      </p:nvGrpSpPr>
      <p:grpSpPr>
        <a:xfrm>
          <a:off x="0" y="0"/>
          <a:ext cx="0" cy="0"/>
          <a:chOff x="0" y="0"/>
          <a:chExt cx="0" cy="0"/>
        </a:xfrm>
      </p:grpSpPr>
      <p:sp>
        <p:nvSpPr>
          <p:cNvPr id="2350" name="Google Shape;2350;p14"/>
          <p:cNvSpPr txBox="1">
            <a:spLocks noGrp="1"/>
          </p:cNvSpPr>
          <p:nvPr>
            <p:ph type="title"/>
          </p:nvPr>
        </p:nvSpPr>
        <p:spPr>
          <a:xfrm>
            <a:off x="713250" y="166637"/>
            <a:ext cx="7717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300"/>
              <a:buNone/>
            </a:pPr>
            <a:r>
              <a:rPr lang="en" b="1" dirty="0"/>
              <a:t>Top Metacritic par titre</a:t>
            </a:r>
            <a:br>
              <a:rPr lang="en" b="1" dirty="0"/>
            </a:br>
            <a:r>
              <a:rPr lang="en" sz="1800" b="1" dirty="0"/>
              <a:t>De 2000 à 2022 </a:t>
            </a:r>
            <a:endParaRPr sz="1800" b="1" dirty="0"/>
          </a:p>
        </p:txBody>
      </p:sp>
      <p:sp>
        <p:nvSpPr>
          <p:cNvPr id="2351" name="Google Shape;2351;p14"/>
          <p:cNvSpPr txBox="1"/>
          <p:nvPr/>
        </p:nvSpPr>
        <p:spPr>
          <a:xfrm>
            <a:off x="2349980" y="1345252"/>
            <a:ext cx="5106000" cy="14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dirty="0"/>
          </a:p>
        </p:txBody>
      </p:sp>
      <p:sp>
        <p:nvSpPr>
          <p:cNvPr id="10" name="ZoneTexte 9">
            <a:extLst>
              <a:ext uri="{FF2B5EF4-FFF2-40B4-BE49-F238E27FC236}">
                <a16:creationId xmlns:a16="http://schemas.microsoft.com/office/drawing/2014/main" id="{85CBDAA3-4C7A-16F8-3638-B7E7F1FA1CCC}"/>
              </a:ext>
            </a:extLst>
          </p:cNvPr>
          <p:cNvSpPr txBox="1"/>
          <p:nvPr/>
        </p:nvSpPr>
        <p:spPr>
          <a:xfrm>
            <a:off x="6520648" y="4682513"/>
            <a:ext cx="2734322" cy="215444"/>
          </a:xfrm>
          <a:prstGeom prst="rect">
            <a:avLst/>
          </a:prstGeom>
          <a:noFill/>
        </p:spPr>
        <p:txBody>
          <a:bodyPr wrap="square" rtlCol="0">
            <a:spAutoFit/>
          </a:bodyPr>
          <a:lstStyle/>
          <a:p>
            <a:r>
              <a:rPr lang="fr-FR" sz="800" dirty="0">
                <a:solidFill>
                  <a:schemeClr val="bg1"/>
                </a:solidFill>
              </a:rPr>
              <a:t>Source : Fichier  All Video Games  - UOI Games</a:t>
            </a:r>
          </a:p>
        </p:txBody>
      </p:sp>
      <p:pic>
        <p:nvPicPr>
          <p:cNvPr id="3" name="Image 2">
            <a:extLst>
              <a:ext uri="{FF2B5EF4-FFF2-40B4-BE49-F238E27FC236}">
                <a16:creationId xmlns:a16="http://schemas.microsoft.com/office/drawing/2014/main" id="{7BE65A49-E9E4-B84A-AAD3-DF2D7F77CB8C}"/>
              </a:ext>
            </a:extLst>
          </p:cNvPr>
          <p:cNvPicPr>
            <a:picLocks noChangeAspect="1"/>
          </p:cNvPicPr>
          <p:nvPr/>
        </p:nvPicPr>
        <p:blipFill>
          <a:blip r:embed="rId3"/>
          <a:stretch>
            <a:fillRect/>
          </a:stretch>
        </p:blipFill>
        <p:spPr>
          <a:xfrm>
            <a:off x="996805" y="1345251"/>
            <a:ext cx="7812350" cy="3337262"/>
          </a:xfrm>
          <a:prstGeom prst="rect">
            <a:avLst/>
          </a:prstGeom>
        </p:spPr>
      </p:pic>
      <p:sp>
        <p:nvSpPr>
          <p:cNvPr id="4" name="ZoneTexte 3">
            <a:extLst>
              <a:ext uri="{FF2B5EF4-FFF2-40B4-BE49-F238E27FC236}">
                <a16:creationId xmlns:a16="http://schemas.microsoft.com/office/drawing/2014/main" id="{A4C00360-9787-CBF0-FA3D-30292C126420}"/>
              </a:ext>
            </a:extLst>
          </p:cNvPr>
          <p:cNvSpPr txBox="1"/>
          <p:nvPr/>
        </p:nvSpPr>
        <p:spPr>
          <a:xfrm>
            <a:off x="8575829" y="4838330"/>
            <a:ext cx="390618" cy="246221"/>
          </a:xfrm>
          <a:prstGeom prst="rect">
            <a:avLst/>
          </a:prstGeom>
          <a:noFill/>
        </p:spPr>
        <p:txBody>
          <a:bodyPr wrap="square" rtlCol="0">
            <a:spAutoFit/>
          </a:bodyPr>
          <a:lstStyle/>
          <a:p>
            <a:r>
              <a:rPr lang="fr-FR" sz="1000" dirty="0">
                <a:solidFill>
                  <a:schemeClr val="bg1"/>
                </a:solidFill>
              </a:rPr>
              <a:t>34</a:t>
            </a:r>
          </a:p>
        </p:txBody>
      </p:sp>
      <p:sp>
        <p:nvSpPr>
          <p:cNvPr id="5" name="Rectangle 4">
            <a:extLst>
              <a:ext uri="{FF2B5EF4-FFF2-40B4-BE49-F238E27FC236}">
                <a16:creationId xmlns:a16="http://schemas.microsoft.com/office/drawing/2014/main" id="{5CB93D70-1943-AF00-AB66-D96039EB4729}"/>
              </a:ext>
            </a:extLst>
          </p:cNvPr>
          <p:cNvSpPr/>
          <p:nvPr/>
        </p:nvSpPr>
        <p:spPr>
          <a:xfrm>
            <a:off x="996804" y="1660124"/>
            <a:ext cx="4036835" cy="48827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535219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49"/>
        <p:cNvGrpSpPr/>
        <p:nvPr/>
      </p:nvGrpSpPr>
      <p:grpSpPr>
        <a:xfrm>
          <a:off x="0" y="0"/>
          <a:ext cx="0" cy="0"/>
          <a:chOff x="0" y="0"/>
          <a:chExt cx="0" cy="0"/>
        </a:xfrm>
      </p:grpSpPr>
      <p:sp>
        <p:nvSpPr>
          <p:cNvPr id="2350" name="Google Shape;2350;p14"/>
          <p:cNvSpPr txBox="1">
            <a:spLocks noGrp="1"/>
          </p:cNvSpPr>
          <p:nvPr>
            <p:ph type="title"/>
          </p:nvPr>
        </p:nvSpPr>
        <p:spPr>
          <a:xfrm>
            <a:off x="966263" y="97561"/>
            <a:ext cx="7717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300"/>
              <a:buNone/>
            </a:pPr>
            <a:r>
              <a:rPr lang="fr-FR" b="1" dirty="0"/>
              <a:t>Top</a:t>
            </a:r>
            <a:r>
              <a:rPr lang="en" b="1" dirty="0"/>
              <a:t> Rating par titre</a:t>
            </a:r>
            <a:endParaRPr b="1" dirty="0"/>
          </a:p>
        </p:txBody>
      </p:sp>
      <p:sp>
        <p:nvSpPr>
          <p:cNvPr id="2351" name="Google Shape;2351;p14"/>
          <p:cNvSpPr txBox="1"/>
          <p:nvPr/>
        </p:nvSpPr>
        <p:spPr>
          <a:xfrm>
            <a:off x="2349980" y="1345252"/>
            <a:ext cx="5106000" cy="14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dirty="0"/>
          </a:p>
        </p:txBody>
      </p:sp>
      <p:sp>
        <p:nvSpPr>
          <p:cNvPr id="8" name="ZoneTexte 7">
            <a:extLst>
              <a:ext uri="{FF2B5EF4-FFF2-40B4-BE49-F238E27FC236}">
                <a16:creationId xmlns:a16="http://schemas.microsoft.com/office/drawing/2014/main" id="{AEEA3FD7-3B49-7688-CE08-1CCC935C592A}"/>
              </a:ext>
            </a:extLst>
          </p:cNvPr>
          <p:cNvSpPr txBox="1"/>
          <p:nvPr/>
        </p:nvSpPr>
        <p:spPr>
          <a:xfrm>
            <a:off x="6582792" y="4686060"/>
            <a:ext cx="2734322" cy="215444"/>
          </a:xfrm>
          <a:prstGeom prst="rect">
            <a:avLst/>
          </a:prstGeom>
          <a:noFill/>
        </p:spPr>
        <p:txBody>
          <a:bodyPr wrap="square" rtlCol="0">
            <a:spAutoFit/>
          </a:bodyPr>
          <a:lstStyle/>
          <a:p>
            <a:r>
              <a:rPr lang="fr-FR" sz="800" dirty="0">
                <a:solidFill>
                  <a:schemeClr val="bg1"/>
                </a:solidFill>
              </a:rPr>
              <a:t>Source : Fichier  All Video Games  - UOI Games</a:t>
            </a:r>
          </a:p>
        </p:txBody>
      </p:sp>
      <p:pic>
        <p:nvPicPr>
          <p:cNvPr id="3" name="Image 2">
            <a:extLst>
              <a:ext uri="{FF2B5EF4-FFF2-40B4-BE49-F238E27FC236}">
                <a16:creationId xmlns:a16="http://schemas.microsoft.com/office/drawing/2014/main" id="{D1E34B3E-42C6-02B9-B63D-C36E7DBD6F57}"/>
              </a:ext>
            </a:extLst>
          </p:cNvPr>
          <p:cNvPicPr>
            <a:picLocks noChangeAspect="1"/>
          </p:cNvPicPr>
          <p:nvPr/>
        </p:nvPicPr>
        <p:blipFill>
          <a:blip r:embed="rId3"/>
          <a:stretch>
            <a:fillRect/>
          </a:stretch>
        </p:blipFill>
        <p:spPr>
          <a:xfrm>
            <a:off x="830061" y="713300"/>
            <a:ext cx="7989903" cy="3929721"/>
          </a:xfrm>
          <a:prstGeom prst="rect">
            <a:avLst/>
          </a:prstGeom>
        </p:spPr>
      </p:pic>
      <p:sp>
        <p:nvSpPr>
          <p:cNvPr id="4" name="ZoneTexte 3">
            <a:extLst>
              <a:ext uri="{FF2B5EF4-FFF2-40B4-BE49-F238E27FC236}">
                <a16:creationId xmlns:a16="http://schemas.microsoft.com/office/drawing/2014/main" id="{9DBDC03C-B100-2924-D7A6-589AA860701C}"/>
              </a:ext>
            </a:extLst>
          </p:cNvPr>
          <p:cNvSpPr txBox="1"/>
          <p:nvPr/>
        </p:nvSpPr>
        <p:spPr>
          <a:xfrm>
            <a:off x="8575829" y="4838330"/>
            <a:ext cx="390618" cy="246221"/>
          </a:xfrm>
          <a:prstGeom prst="rect">
            <a:avLst/>
          </a:prstGeom>
          <a:noFill/>
        </p:spPr>
        <p:txBody>
          <a:bodyPr wrap="square" rtlCol="0">
            <a:spAutoFit/>
          </a:bodyPr>
          <a:lstStyle/>
          <a:p>
            <a:r>
              <a:rPr lang="fr-FR" sz="1000" dirty="0">
                <a:solidFill>
                  <a:schemeClr val="bg1"/>
                </a:solidFill>
              </a:rPr>
              <a:t>35</a:t>
            </a:r>
          </a:p>
        </p:txBody>
      </p:sp>
      <p:sp>
        <p:nvSpPr>
          <p:cNvPr id="5" name="Rectangle 4">
            <a:extLst>
              <a:ext uri="{FF2B5EF4-FFF2-40B4-BE49-F238E27FC236}">
                <a16:creationId xmlns:a16="http://schemas.microsoft.com/office/drawing/2014/main" id="{701F5A98-D6ED-646E-2A33-60B915888FAB}"/>
              </a:ext>
            </a:extLst>
          </p:cNvPr>
          <p:cNvSpPr/>
          <p:nvPr/>
        </p:nvSpPr>
        <p:spPr>
          <a:xfrm>
            <a:off x="830061" y="1597981"/>
            <a:ext cx="4407765" cy="78123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14107901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49"/>
        <p:cNvGrpSpPr/>
        <p:nvPr/>
      </p:nvGrpSpPr>
      <p:grpSpPr>
        <a:xfrm>
          <a:off x="0" y="0"/>
          <a:ext cx="0" cy="0"/>
          <a:chOff x="0" y="0"/>
          <a:chExt cx="0" cy="0"/>
        </a:xfrm>
      </p:grpSpPr>
      <p:sp>
        <p:nvSpPr>
          <p:cNvPr id="2350" name="Google Shape;2350;p14"/>
          <p:cNvSpPr txBox="1">
            <a:spLocks noGrp="1"/>
          </p:cNvSpPr>
          <p:nvPr>
            <p:ph type="title"/>
          </p:nvPr>
        </p:nvSpPr>
        <p:spPr>
          <a:xfrm>
            <a:off x="966263" y="97561"/>
            <a:ext cx="7717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300"/>
              <a:buNone/>
            </a:pPr>
            <a:r>
              <a:rPr lang="fr-FR" b="1" dirty="0"/>
              <a:t>Top</a:t>
            </a:r>
            <a:r>
              <a:rPr lang="en" b="1" dirty="0"/>
              <a:t> Rating par Genre</a:t>
            </a:r>
            <a:endParaRPr b="1" dirty="0"/>
          </a:p>
        </p:txBody>
      </p:sp>
      <p:sp>
        <p:nvSpPr>
          <p:cNvPr id="2351" name="Google Shape;2351;p14"/>
          <p:cNvSpPr txBox="1"/>
          <p:nvPr/>
        </p:nvSpPr>
        <p:spPr>
          <a:xfrm>
            <a:off x="2349980" y="1345252"/>
            <a:ext cx="5106000" cy="14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dirty="0"/>
          </a:p>
        </p:txBody>
      </p:sp>
      <p:sp>
        <p:nvSpPr>
          <p:cNvPr id="8" name="ZoneTexte 7">
            <a:extLst>
              <a:ext uri="{FF2B5EF4-FFF2-40B4-BE49-F238E27FC236}">
                <a16:creationId xmlns:a16="http://schemas.microsoft.com/office/drawing/2014/main" id="{AEEA3FD7-3B49-7688-CE08-1CCC935C592A}"/>
              </a:ext>
            </a:extLst>
          </p:cNvPr>
          <p:cNvSpPr txBox="1"/>
          <p:nvPr/>
        </p:nvSpPr>
        <p:spPr>
          <a:xfrm>
            <a:off x="6751468" y="4622886"/>
            <a:ext cx="2734322" cy="215444"/>
          </a:xfrm>
          <a:prstGeom prst="rect">
            <a:avLst/>
          </a:prstGeom>
          <a:noFill/>
        </p:spPr>
        <p:txBody>
          <a:bodyPr wrap="square" rtlCol="0">
            <a:spAutoFit/>
          </a:bodyPr>
          <a:lstStyle/>
          <a:p>
            <a:r>
              <a:rPr lang="fr-FR" sz="800" dirty="0">
                <a:solidFill>
                  <a:schemeClr val="bg1"/>
                </a:solidFill>
              </a:rPr>
              <a:t>Source : Fichier  All Video Games  - UOI Games</a:t>
            </a:r>
          </a:p>
        </p:txBody>
      </p:sp>
      <p:sp>
        <p:nvSpPr>
          <p:cNvPr id="5" name="ZoneTexte 4">
            <a:extLst>
              <a:ext uri="{FF2B5EF4-FFF2-40B4-BE49-F238E27FC236}">
                <a16:creationId xmlns:a16="http://schemas.microsoft.com/office/drawing/2014/main" id="{14F4737C-A3BF-459D-ADED-2D7C338A0F12}"/>
              </a:ext>
            </a:extLst>
          </p:cNvPr>
          <p:cNvSpPr txBox="1"/>
          <p:nvPr/>
        </p:nvSpPr>
        <p:spPr>
          <a:xfrm>
            <a:off x="8575829" y="4838330"/>
            <a:ext cx="390618" cy="246221"/>
          </a:xfrm>
          <a:prstGeom prst="rect">
            <a:avLst/>
          </a:prstGeom>
          <a:noFill/>
        </p:spPr>
        <p:txBody>
          <a:bodyPr wrap="square" rtlCol="0">
            <a:spAutoFit/>
          </a:bodyPr>
          <a:lstStyle/>
          <a:p>
            <a:r>
              <a:rPr lang="fr-FR" sz="1000" dirty="0">
                <a:solidFill>
                  <a:schemeClr val="bg1"/>
                </a:solidFill>
              </a:rPr>
              <a:t>36</a:t>
            </a:r>
          </a:p>
        </p:txBody>
      </p:sp>
      <p:pic>
        <p:nvPicPr>
          <p:cNvPr id="7" name="Image 6">
            <a:extLst>
              <a:ext uri="{FF2B5EF4-FFF2-40B4-BE49-F238E27FC236}">
                <a16:creationId xmlns:a16="http://schemas.microsoft.com/office/drawing/2014/main" id="{907C6672-3EBE-303C-FE57-C563F9E16EE5}"/>
              </a:ext>
            </a:extLst>
          </p:cNvPr>
          <p:cNvPicPr>
            <a:picLocks noChangeAspect="1"/>
          </p:cNvPicPr>
          <p:nvPr/>
        </p:nvPicPr>
        <p:blipFill>
          <a:blip r:embed="rId3"/>
          <a:stretch>
            <a:fillRect/>
          </a:stretch>
        </p:blipFill>
        <p:spPr>
          <a:xfrm>
            <a:off x="1754241" y="716474"/>
            <a:ext cx="4810796" cy="4244966"/>
          </a:xfrm>
          <a:prstGeom prst="rect">
            <a:avLst/>
          </a:prstGeom>
        </p:spPr>
      </p:pic>
    </p:spTree>
    <p:extLst>
      <p:ext uri="{BB962C8B-B14F-4D97-AF65-F5344CB8AC3E}">
        <p14:creationId xmlns:p14="http://schemas.microsoft.com/office/powerpoint/2010/main" val="24369963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49"/>
        <p:cNvGrpSpPr/>
        <p:nvPr/>
      </p:nvGrpSpPr>
      <p:grpSpPr>
        <a:xfrm>
          <a:off x="0" y="0"/>
          <a:ext cx="0" cy="0"/>
          <a:chOff x="0" y="0"/>
          <a:chExt cx="0" cy="0"/>
        </a:xfrm>
      </p:grpSpPr>
      <p:sp>
        <p:nvSpPr>
          <p:cNvPr id="2350" name="Google Shape;2350;p14"/>
          <p:cNvSpPr txBox="1">
            <a:spLocks noGrp="1"/>
          </p:cNvSpPr>
          <p:nvPr>
            <p:ph type="title"/>
          </p:nvPr>
        </p:nvSpPr>
        <p:spPr>
          <a:xfrm>
            <a:off x="1148217" y="141026"/>
            <a:ext cx="7717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300"/>
              <a:buNone/>
            </a:pPr>
            <a:r>
              <a:rPr lang="fr-FR" sz="2400" b="1" dirty="0"/>
              <a:t>2 principaux segments : Genre et Plateforme</a:t>
            </a:r>
            <a:endParaRPr b="1" dirty="0"/>
          </a:p>
        </p:txBody>
      </p:sp>
      <p:sp>
        <p:nvSpPr>
          <p:cNvPr id="2351" name="Google Shape;2351;p14"/>
          <p:cNvSpPr txBox="1"/>
          <p:nvPr/>
        </p:nvSpPr>
        <p:spPr>
          <a:xfrm>
            <a:off x="2349980" y="1345252"/>
            <a:ext cx="5106000" cy="14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dirty="0"/>
          </a:p>
        </p:txBody>
      </p:sp>
      <p:pic>
        <p:nvPicPr>
          <p:cNvPr id="3" name="Image 2">
            <a:extLst>
              <a:ext uri="{FF2B5EF4-FFF2-40B4-BE49-F238E27FC236}">
                <a16:creationId xmlns:a16="http://schemas.microsoft.com/office/drawing/2014/main" id="{0567B3E7-A696-58CC-3EFB-15FA791402D7}"/>
              </a:ext>
            </a:extLst>
          </p:cNvPr>
          <p:cNvPicPr>
            <a:picLocks noChangeAspect="1"/>
          </p:cNvPicPr>
          <p:nvPr/>
        </p:nvPicPr>
        <p:blipFill>
          <a:blip r:embed="rId3"/>
          <a:stretch>
            <a:fillRect/>
          </a:stretch>
        </p:blipFill>
        <p:spPr>
          <a:xfrm>
            <a:off x="568171" y="713726"/>
            <a:ext cx="3725210" cy="3923552"/>
          </a:xfrm>
          <a:prstGeom prst="rect">
            <a:avLst/>
          </a:prstGeom>
        </p:spPr>
      </p:pic>
      <p:pic>
        <p:nvPicPr>
          <p:cNvPr id="6" name="Image 5">
            <a:extLst>
              <a:ext uri="{FF2B5EF4-FFF2-40B4-BE49-F238E27FC236}">
                <a16:creationId xmlns:a16="http://schemas.microsoft.com/office/drawing/2014/main" id="{C851BC8D-6900-099D-9AD9-A74E56DAE177}"/>
              </a:ext>
            </a:extLst>
          </p:cNvPr>
          <p:cNvPicPr>
            <a:picLocks noChangeAspect="1"/>
          </p:cNvPicPr>
          <p:nvPr/>
        </p:nvPicPr>
        <p:blipFill>
          <a:blip r:embed="rId4"/>
          <a:stretch>
            <a:fillRect/>
          </a:stretch>
        </p:blipFill>
        <p:spPr>
          <a:xfrm>
            <a:off x="4722920" y="718306"/>
            <a:ext cx="3725209" cy="3847528"/>
          </a:xfrm>
          <a:prstGeom prst="rect">
            <a:avLst/>
          </a:prstGeom>
        </p:spPr>
      </p:pic>
      <p:sp>
        <p:nvSpPr>
          <p:cNvPr id="7" name="ZoneTexte 6">
            <a:extLst>
              <a:ext uri="{FF2B5EF4-FFF2-40B4-BE49-F238E27FC236}">
                <a16:creationId xmlns:a16="http://schemas.microsoft.com/office/drawing/2014/main" id="{472C0686-C1D0-657F-8F96-D5EDAC20025C}"/>
              </a:ext>
            </a:extLst>
          </p:cNvPr>
          <p:cNvSpPr txBox="1"/>
          <p:nvPr/>
        </p:nvSpPr>
        <p:spPr>
          <a:xfrm>
            <a:off x="5965794" y="4659616"/>
            <a:ext cx="3000653" cy="215444"/>
          </a:xfrm>
          <a:prstGeom prst="rect">
            <a:avLst/>
          </a:prstGeom>
          <a:noFill/>
        </p:spPr>
        <p:txBody>
          <a:bodyPr wrap="square" rtlCol="0">
            <a:spAutoFit/>
          </a:bodyPr>
          <a:lstStyle/>
          <a:p>
            <a:r>
              <a:rPr lang="fr-FR" sz="800" dirty="0">
                <a:solidFill>
                  <a:schemeClr val="bg1"/>
                </a:solidFill>
              </a:rPr>
              <a:t>Source : SELL - Syndicat des Editeurs de Logiciels de Loisirs</a:t>
            </a:r>
          </a:p>
        </p:txBody>
      </p:sp>
      <p:sp>
        <p:nvSpPr>
          <p:cNvPr id="9" name="ZoneTexte 8">
            <a:extLst>
              <a:ext uri="{FF2B5EF4-FFF2-40B4-BE49-F238E27FC236}">
                <a16:creationId xmlns:a16="http://schemas.microsoft.com/office/drawing/2014/main" id="{C121C67A-DF82-2861-E470-AD36305F09CF}"/>
              </a:ext>
            </a:extLst>
          </p:cNvPr>
          <p:cNvSpPr txBox="1"/>
          <p:nvPr/>
        </p:nvSpPr>
        <p:spPr>
          <a:xfrm>
            <a:off x="8575829" y="4838330"/>
            <a:ext cx="390618" cy="246221"/>
          </a:xfrm>
          <a:prstGeom prst="rect">
            <a:avLst/>
          </a:prstGeom>
          <a:noFill/>
        </p:spPr>
        <p:txBody>
          <a:bodyPr wrap="square" rtlCol="0">
            <a:spAutoFit/>
          </a:bodyPr>
          <a:lstStyle/>
          <a:p>
            <a:r>
              <a:rPr lang="fr-FR" sz="1000" dirty="0">
                <a:solidFill>
                  <a:schemeClr val="bg1"/>
                </a:solidFill>
              </a:rPr>
              <a:t>37</a:t>
            </a:r>
          </a:p>
        </p:txBody>
      </p:sp>
      <p:sp>
        <p:nvSpPr>
          <p:cNvPr id="10" name="ZoneTexte 9">
            <a:extLst>
              <a:ext uri="{FF2B5EF4-FFF2-40B4-BE49-F238E27FC236}">
                <a16:creationId xmlns:a16="http://schemas.microsoft.com/office/drawing/2014/main" id="{438EC814-8F3F-CF3E-6D44-1F0903A5D839}"/>
              </a:ext>
            </a:extLst>
          </p:cNvPr>
          <p:cNvSpPr txBox="1"/>
          <p:nvPr/>
        </p:nvSpPr>
        <p:spPr>
          <a:xfrm>
            <a:off x="1777315" y="4731060"/>
            <a:ext cx="5032133" cy="276999"/>
          </a:xfrm>
          <a:prstGeom prst="rect">
            <a:avLst/>
          </a:prstGeom>
          <a:noFill/>
        </p:spPr>
        <p:txBody>
          <a:bodyPr wrap="square">
            <a:spAutoFit/>
          </a:bodyPr>
          <a:lstStyle/>
          <a:p>
            <a:r>
              <a:rPr lang="fr-FR" sz="1200" b="1" u="sng" dirty="0">
                <a:solidFill>
                  <a:srgbClr val="FFFF00"/>
                </a:solidFill>
              </a:rPr>
              <a:t>Lien internet </a:t>
            </a:r>
            <a:r>
              <a:rPr lang="fr-FR" sz="1200" dirty="0">
                <a:solidFill>
                  <a:srgbClr val="FFFF00"/>
                </a:solidFill>
              </a:rPr>
              <a:t>: https://www.sell.fr/news/bilan-marche-2023</a:t>
            </a:r>
          </a:p>
        </p:txBody>
      </p:sp>
    </p:spTree>
    <p:extLst>
      <p:ext uri="{BB962C8B-B14F-4D97-AF65-F5344CB8AC3E}">
        <p14:creationId xmlns:p14="http://schemas.microsoft.com/office/powerpoint/2010/main" val="33715930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49"/>
        <p:cNvGrpSpPr/>
        <p:nvPr/>
      </p:nvGrpSpPr>
      <p:grpSpPr>
        <a:xfrm>
          <a:off x="0" y="0"/>
          <a:ext cx="0" cy="0"/>
          <a:chOff x="0" y="0"/>
          <a:chExt cx="0" cy="0"/>
        </a:xfrm>
      </p:grpSpPr>
      <p:sp>
        <p:nvSpPr>
          <p:cNvPr id="2350" name="Google Shape;2350;p14"/>
          <p:cNvSpPr txBox="1">
            <a:spLocks noGrp="1"/>
          </p:cNvSpPr>
          <p:nvPr>
            <p:ph type="title"/>
          </p:nvPr>
        </p:nvSpPr>
        <p:spPr>
          <a:xfrm>
            <a:off x="1148217" y="141026"/>
            <a:ext cx="7717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300"/>
              <a:buNone/>
            </a:pPr>
            <a:r>
              <a:rPr lang="fr-FR" sz="2400" b="1" dirty="0"/>
              <a:t>Sondage par DATA ESN</a:t>
            </a:r>
            <a:endParaRPr b="1" dirty="0"/>
          </a:p>
        </p:txBody>
      </p:sp>
      <p:sp>
        <p:nvSpPr>
          <p:cNvPr id="2351" name="Google Shape;2351;p14"/>
          <p:cNvSpPr txBox="1"/>
          <p:nvPr/>
        </p:nvSpPr>
        <p:spPr>
          <a:xfrm>
            <a:off x="2349980" y="1345252"/>
            <a:ext cx="5106000" cy="14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dirty="0"/>
          </a:p>
        </p:txBody>
      </p:sp>
      <p:sp>
        <p:nvSpPr>
          <p:cNvPr id="9" name="ZoneTexte 8">
            <a:extLst>
              <a:ext uri="{FF2B5EF4-FFF2-40B4-BE49-F238E27FC236}">
                <a16:creationId xmlns:a16="http://schemas.microsoft.com/office/drawing/2014/main" id="{C121C67A-DF82-2861-E470-AD36305F09CF}"/>
              </a:ext>
            </a:extLst>
          </p:cNvPr>
          <p:cNvSpPr txBox="1"/>
          <p:nvPr/>
        </p:nvSpPr>
        <p:spPr>
          <a:xfrm>
            <a:off x="8575829" y="4838330"/>
            <a:ext cx="390618" cy="246221"/>
          </a:xfrm>
          <a:prstGeom prst="rect">
            <a:avLst/>
          </a:prstGeom>
          <a:noFill/>
        </p:spPr>
        <p:txBody>
          <a:bodyPr wrap="square" rtlCol="0">
            <a:spAutoFit/>
          </a:bodyPr>
          <a:lstStyle/>
          <a:p>
            <a:r>
              <a:rPr lang="fr-FR" sz="1000" dirty="0">
                <a:solidFill>
                  <a:schemeClr val="bg1"/>
                </a:solidFill>
              </a:rPr>
              <a:t>38</a:t>
            </a:r>
          </a:p>
        </p:txBody>
      </p:sp>
      <p:pic>
        <p:nvPicPr>
          <p:cNvPr id="9218" name="Picture 2" descr="Forms response chart. Question title: Quels genres de jeux vidéos préférez-vous ? (plusieurs réponses possibles). Number of responses: 18 responses.">
            <a:extLst>
              <a:ext uri="{FF2B5EF4-FFF2-40B4-BE49-F238E27FC236}">
                <a16:creationId xmlns:a16="http://schemas.microsoft.com/office/drawing/2014/main" id="{0E6F0D84-651D-C75D-3083-77A175EEDA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217" y="942725"/>
            <a:ext cx="7267814" cy="3258049"/>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 1">
            <a:extLst>
              <a:ext uri="{FF2B5EF4-FFF2-40B4-BE49-F238E27FC236}">
                <a16:creationId xmlns:a16="http://schemas.microsoft.com/office/drawing/2014/main" id="{DD8C8714-1DCA-ECB8-FD87-4001EF5B3BA4}"/>
              </a:ext>
            </a:extLst>
          </p:cNvPr>
          <p:cNvPicPr>
            <a:picLocks noChangeAspect="1"/>
          </p:cNvPicPr>
          <p:nvPr/>
        </p:nvPicPr>
        <p:blipFill>
          <a:blip r:embed="rId4"/>
          <a:stretch>
            <a:fillRect/>
          </a:stretch>
        </p:blipFill>
        <p:spPr>
          <a:xfrm>
            <a:off x="6733702" y="4303988"/>
            <a:ext cx="1682329" cy="698486"/>
          </a:xfrm>
          <a:prstGeom prst="rect">
            <a:avLst/>
          </a:prstGeom>
        </p:spPr>
      </p:pic>
      <p:sp>
        <p:nvSpPr>
          <p:cNvPr id="4" name="ZoneTexte 3">
            <a:extLst>
              <a:ext uri="{FF2B5EF4-FFF2-40B4-BE49-F238E27FC236}">
                <a16:creationId xmlns:a16="http://schemas.microsoft.com/office/drawing/2014/main" id="{AB469546-199C-F648-512E-A3692BCA08B7}"/>
              </a:ext>
            </a:extLst>
          </p:cNvPr>
          <p:cNvSpPr txBox="1"/>
          <p:nvPr/>
        </p:nvSpPr>
        <p:spPr>
          <a:xfrm>
            <a:off x="2590780" y="4429773"/>
            <a:ext cx="3826276" cy="307777"/>
          </a:xfrm>
          <a:prstGeom prst="rect">
            <a:avLst/>
          </a:prstGeom>
          <a:noFill/>
        </p:spPr>
        <p:txBody>
          <a:bodyPr wrap="square" rtlCol="0">
            <a:spAutoFit/>
          </a:bodyPr>
          <a:lstStyle/>
          <a:p>
            <a:r>
              <a:rPr lang="fr-FR" i="1" dirty="0">
                <a:solidFill>
                  <a:srgbClr val="FFFF00"/>
                </a:solidFill>
              </a:rPr>
              <a:t>Sondage réalisé par Data ESN en annexe</a:t>
            </a:r>
          </a:p>
        </p:txBody>
      </p:sp>
    </p:spTree>
    <p:extLst>
      <p:ext uri="{BB962C8B-B14F-4D97-AF65-F5344CB8AC3E}">
        <p14:creationId xmlns:p14="http://schemas.microsoft.com/office/powerpoint/2010/main" val="4120762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64"/>
        <p:cNvGrpSpPr/>
        <p:nvPr/>
      </p:nvGrpSpPr>
      <p:grpSpPr>
        <a:xfrm>
          <a:off x="0" y="0"/>
          <a:ext cx="0" cy="0"/>
          <a:chOff x="0" y="0"/>
          <a:chExt cx="0" cy="0"/>
        </a:xfrm>
      </p:grpSpPr>
      <p:sp>
        <p:nvSpPr>
          <p:cNvPr id="2265" name="Google Shape;2265;p5"/>
          <p:cNvSpPr txBox="1">
            <a:spLocks noGrp="1"/>
          </p:cNvSpPr>
          <p:nvPr>
            <p:ph type="title"/>
          </p:nvPr>
        </p:nvSpPr>
        <p:spPr>
          <a:xfrm>
            <a:off x="713224" y="488879"/>
            <a:ext cx="5067900" cy="1298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b="1" dirty="0">
                <a:latin typeface="Montserrat"/>
                <a:ea typeface="Montserrat"/>
                <a:cs typeface="Montserrat"/>
                <a:sym typeface="Montserrat"/>
              </a:rPr>
              <a:t>Définir le contexte</a:t>
            </a:r>
            <a:endParaRPr dirty="0"/>
          </a:p>
        </p:txBody>
      </p:sp>
      <p:sp>
        <p:nvSpPr>
          <p:cNvPr id="2266" name="Google Shape;2266;p5"/>
          <p:cNvSpPr txBox="1">
            <a:spLocks noGrp="1"/>
          </p:cNvSpPr>
          <p:nvPr>
            <p:ph type="subTitle" idx="1"/>
          </p:nvPr>
        </p:nvSpPr>
        <p:spPr>
          <a:xfrm>
            <a:off x="713224" y="1835550"/>
            <a:ext cx="5983548" cy="1472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100"/>
              <a:buNone/>
            </a:pPr>
            <a:r>
              <a:rPr lang="en" dirty="0"/>
              <a:t>La société UOI Games a confié une mission à DATA ESN pour le lancement de son premier jeu vidéo Triple A.</a:t>
            </a:r>
          </a:p>
          <a:p>
            <a:pPr marL="0" lvl="0" indent="0" algn="l" rtl="0">
              <a:lnSpc>
                <a:spcPct val="100000"/>
              </a:lnSpc>
              <a:spcBef>
                <a:spcPts val="0"/>
              </a:spcBef>
              <a:spcAft>
                <a:spcPts val="0"/>
              </a:spcAft>
              <a:buSzPts val="2100"/>
              <a:buNone/>
            </a:pPr>
            <a:endParaRPr lang="en" dirty="0"/>
          </a:p>
          <a:p>
            <a:pPr marL="0" lvl="0" indent="0" algn="l" rtl="0">
              <a:lnSpc>
                <a:spcPct val="100000"/>
              </a:lnSpc>
              <a:spcBef>
                <a:spcPts val="0"/>
              </a:spcBef>
              <a:spcAft>
                <a:spcPts val="0"/>
              </a:spcAft>
              <a:buSzPts val="2100"/>
              <a:buNone/>
            </a:pPr>
            <a:r>
              <a:rPr lang="en" dirty="0"/>
              <a:t>Le terme “jeux AAA” est une classification utilisée dans l’industrie du jeu vidéo pour désigner les jeux à gros budget et à forte notoriété, généralement produits et distribués par de grands éditeurs bien connus.</a:t>
            </a:r>
          </a:p>
          <a:p>
            <a:pPr marL="0" lvl="0" indent="0" algn="l" rtl="0">
              <a:lnSpc>
                <a:spcPct val="100000"/>
              </a:lnSpc>
              <a:spcBef>
                <a:spcPts val="0"/>
              </a:spcBef>
              <a:spcAft>
                <a:spcPts val="0"/>
              </a:spcAft>
              <a:buSzPts val="2100"/>
              <a:buNone/>
            </a:pPr>
            <a:endParaRPr lang="en" dirty="0"/>
          </a:p>
          <a:p>
            <a:pPr marL="0" lvl="0" indent="0" algn="l" rtl="0">
              <a:lnSpc>
                <a:spcPct val="100000"/>
              </a:lnSpc>
              <a:spcBef>
                <a:spcPts val="0"/>
              </a:spcBef>
              <a:spcAft>
                <a:spcPts val="0"/>
              </a:spcAft>
              <a:buSzPts val="2100"/>
              <a:buNone/>
            </a:pPr>
            <a:endParaRPr lang="en" dirty="0"/>
          </a:p>
          <a:p>
            <a:pPr marL="0" lvl="0" indent="0" algn="l" rtl="0">
              <a:lnSpc>
                <a:spcPct val="100000"/>
              </a:lnSpc>
              <a:spcBef>
                <a:spcPts val="0"/>
              </a:spcBef>
              <a:spcAft>
                <a:spcPts val="0"/>
              </a:spcAft>
              <a:buSzPts val="2100"/>
              <a:buNone/>
            </a:pPr>
            <a:r>
              <a:rPr lang="en" dirty="0"/>
              <a:t>	 </a:t>
            </a:r>
          </a:p>
          <a:p>
            <a:pPr marL="0" lvl="0" indent="0" algn="l" rtl="0">
              <a:lnSpc>
                <a:spcPct val="100000"/>
              </a:lnSpc>
              <a:spcBef>
                <a:spcPts val="0"/>
              </a:spcBef>
              <a:spcAft>
                <a:spcPts val="0"/>
              </a:spcAft>
              <a:buSzPts val="2100"/>
              <a:buNone/>
            </a:pPr>
            <a:endParaRPr lang="en" dirty="0"/>
          </a:p>
          <a:p>
            <a:pPr marL="0" lvl="0" indent="0" algn="l" rtl="0">
              <a:lnSpc>
                <a:spcPct val="100000"/>
              </a:lnSpc>
              <a:spcBef>
                <a:spcPts val="0"/>
              </a:spcBef>
              <a:spcAft>
                <a:spcPts val="0"/>
              </a:spcAft>
              <a:buSzPts val="2100"/>
              <a:buNone/>
            </a:pPr>
            <a:endParaRPr lang="en" dirty="0"/>
          </a:p>
          <a:p>
            <a:pPr marL="0" lvl="0" indent="0" algn="l" rtl="0">
              <a:lnSpc>
                <a:spcPct val="100000"/>
              </a:lnSpc>
              <a:spcBef>
                <a:spcPts val="0"/>
              </a:spcBef>
              <a:spcAft>
                <a:spcPts val="0"/>
              </a:spcAft>
              <a:buSzPts val="2100"/>
              <a:buNone/>
            </a:pPr>
            <a:endParaRPr lang="en" dirty="0"/>
          </a:p>
          <a:p>
            <a:pPr marL="0" lvl="0" indent="0" algn="l" rtl="0">
              <a:lnSpc>
                <a:spcPct val="100000"/>
              </a:lnSpc>
              <a:spcBef>
                <a:spcPts val="0"/>
              </a:spcBef>
              <a:spcAft>
                <a:spcPts val="0"/>
              </a:spcAft>
              <a:buSzPts val="2100"/>
              <a:buNone/>
            </a:pPr>
            <a:endParaRPr dirty="0"/>
          </a:p>
        </p:txBody>
      </p:sp>
      <p:sp>
        <p:nvSpPr>
          <p:cNvPr id="4" name="ZoneTexte 3">
            <a:extLst>
              <a:ext uri="{FF2B5EF4-FFF2-40B4-BE49-F238E27FC236}">
                <a16:creationId xmlns:a16="http://schemas.microsoft.com/office/drawing/2014/main" id="{2E330029-BA99-571D-C1A8-2879DDC450FE}"/>
              </a:ext>
            </a:extLst>
          </p:cNvPr>
          <p:cNvSpPr txBox="1"/>
          <p:nvPr/>
        </p:nvSpPr>
        <p:spPr>
          <a:xfrm>
            <a:off x="8664606" y="4838330"/>
            <a:ext cx="221942" cy="246221"/>
          </a:xfrm>
          <a:prstGeom prst="rect">
            <a:avLst/>
          </a:prstGeom>
          <a:noFill/>
        </p:spPr>
        <p:txBody>
          <a:bodyPr wrap="square" rtlCol="0">
            <a:spAutoFit/>
          </a:bodyPr>
          <a:lstStyle/>
          <a:p>
            <a:r>
              <a:rPr lang="fr-FR" sz="1000" dirty="0">
                <a:solidFill>
                  <a:schemeClr val="bg1"/>
                </a:solidFill>
              </a:rPr>
              <a:t>3</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49"/>
        <p:cNvGrpSpPr/>
        <p:nvPr/>
      </p:nvGrpSpPr>
      <p:grpSpPr>
        <a:xfrm>
          <a:off x="0" y="0"/>
          <a:ext cx="0" cy="0"/>
          <a:chOff x="0" y="0"/>
          <a:chExt cx="0" cy="0"/>
        </a:xfrm>
      </p:grpSpPr>
      <p:sp>
        <p:nvSpPr>
          <p:cNvPr id="2350" name="Google Shape;2350;p14"/>
          <p:cNvSpPr txBox="1">
            <a:spLocks noGrp="1"/>
          </p:cNvSpPr>
          <p:nvPr>
            <p:ph type="title"/>
          </p:nvPr>
        </p:nvSpPr>
        <p:spPr>
          <a:xfrm>
            <a:off x="713250" y="326436"/>
            <a:ext cx="7717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300"/>
              <a:buNone/>
            </a:pPr>
            <a:r>
              <a:rPr lang="en" b="1" dirty="0"/>
              <a:t>Corrélation entre les 2 segments</a:t>
            </a:r>
            <a:endParaRPr b="1" dirty="0"/>
          </a:p>
        </p:txBody>
      </p:sp>
      <p:sp>
        <p:nvSpPr>
          <p:cNvPr id="2351" name="Google Shape;2351;p14"/>
          <p:cNvSpPr txBox="1"/>
          <p:nvPr/>
        </p:nvSpPr>
        <p:spPr>
          <a:xfrm>
            <a:off x="2252326" y="1384292"/>
            <a:ext cx="6323503" cy="661827"/>
          </a:xfrm>
          <a:prstGeom prst="rect">
            <a:avLst/>
          </a:prstGeom>
          <a:solidFill>
            <a:schemeClr val="accent1">
              <a:lumMod val="40000"/>
              <a:lumOff val="60000"/>
            </a:schemeClr>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fr-FR" dirty="0">
                <a:solidFill>
                  <a:schemeClr val="tx1">
                    <a:lumMod val="75000"/>
                  </a:schemeClr>
                </a:solidFill>
              </a:rPr>
              <a:t>Les calculs du khi2 et du p-value ont démontré qu’il y a une corrélation </a:t>
            </a:r>
          </a:p>
          <a:p>
            <a:pPr marL="0" marR="0" lvl="0" indent="0" algn="ctr" rtl="0">
              <a:lnSpc>
                <a:spcPct val="100000"/>
              </a:lnSpc>
              <a:spcBef>
                <a:spcPts val="0"/>
              </a:spcBef>
              <a:spcAft>
                <a:spcPts val="0"/>
              </a:spcAft>
              <a:buNone/>
            </a:pPr>
            <a:r>
              <a:rPr lang="fr-FR" dirty="0">
                <a:solidFill>
                  <a:schemeClr val="tx1">
                    <a:lumMod val="75000"/>
                  </a:schemeClr>
                </a:solidFill>
              </a:rPr>
              <a:t>entre les 2 segments : la plateforme et le genre</a:t>
            </a:r>
          </a:p>
          <a:p>
            <a:pPr marL="0" marR="0" lvl="0" indent="0" algn="ctr" rtl="0">
              <a:lnSpc>
                <a:spcPct val="100000"/>
              </a:lnSpc>
              <a:spcBef>
                <a:spcPts val="0"/>
              </a:spcBef>
              <a:spcAft>
                <a:spcPts val="0"/>
              </a:spcAft>
              <a:buNone/>
            </a:pPr>
            <a:endParaRPr lang="fr-FR" dirty="0">
              <a:solidFill>
                <a:schemeClr val="tx1">
                  <a:lumMod val="75000"/>
                </a:schemeClr>
              </a:solidFill>
            </a:endParaRPr>
          </a:p>
          <a:p>
            <a:pPr marL="0" marR="0" lvl="0" indent="0" algn="ctr" rtl="0">
              <a:lnSpc>
                <a:spcPct val="100000"/>
              </a:lnSpc>
              <a:spcBef>
                <a:spcPts val="0"/>
              </a:spcBef>
              <a:spcAft>
                <a:spcPts val="0"/>
              </a:spcAft>
              <a:buNone/>
            </a:pPr>
            <a:endParaRPr lang="fr-FR" dirty="0">
              <a:solidFill>
                <a:schemeClr val="tx1">
                  <a:lumMod val="75000"/>
                </a:schemeClr>
              </a:solidFill>
            </a:endParaRPr>
          </a:p>
          <a:p>
            <a:pPr marL="0" marR="0" lvl="0" indent="0" algn="ctr" rtl="0">
              <a:lnSpc>
                <a:spcPct val="100000"/>
              </a:lnSpc>
              <a:spcBef>
                <a:spcPts val="0"/>
              </a:spcBef>
              <a:spcAft>
                <a:spcPts val="0"/>
              </a:spcAft>
              <a:buNone/>
            </a:pPr>
            <a:endParaRPr lang="fr-FR" dirty="0">
              <a:solidFill>
                <a:schemeClr val="tx1">
                  <a:lumMod val="75000"/>
                </a:schemeClr>
              </a:solidFill>
            </a:endParaRPr>
          </a:p>
          <a:p>
            <a:pPr marL="0" marR="0" lvl="0" indent="0" algn="ctr" rtl="0">
              <a:lnSpc>
                <a:spcPct val="100000"/>
              </a:lnSpc>
              <a:spcBef>
                <a:spcPts val="0"/>
              </a:spcBef>
              <a:spcAft>
                <a:spcPts val="0"/>
              </a:spcAft>
              <a:buNone/>
            </a:pPr>
            <a:endParaRPr lang="fr-FR" dirty="0">
              <a:solidFill>
                <a:schemeClr val="tx1">
                  <a:lumMod val="75000"/>
                </a:schemeClr>
              </a:solidFill>
            </a:endParaRPr>
          </a:p>
          <a:p>
            <a:pPr marL="0" marR="0" lvl="0" indent="0" algn="ctr" rtl="0">
              <a:lnSpc>
                <a:spcPct val="100000"/>
              </a:lnSpc>
              <a:spcBef>
                <a:spcPts val="0"/>
              </a:spcBef>
              <a:spcAft>
                <a:spcPts val="0"/>
              </a:spcAft>
              <a:buNone/>
            </a:pPr>
            <a:endParaRPr lang="fr-FR" dirty="0">
              <a:solidFill>
                <a:schemeClr val="tx1">
                  <a:lumMod val="75000"/>
                </a:schemeClr>
              </a:solidFill>
            </a:endParaRPr>
          </a:p>
          <a:p>
            <a:pPr marL="0" marR="0" lvl="0" indent="0" algn="ctr" rtl="0">
              <a:lnSpc>
                <a:spcPct val="100000"/>
              </a:lnSpc>
              <a:spcBef>
                <a:spcPts val="0"/>
              </a:spcBef>
              <a:spcAft>
                <a:spcPts val="0"/>
              </a:spcAft>
              <a:buNone/>
            </a:pPr>
            <a:endParaRPr dirty="0">
              <a:solidFill>
                <a:schemeClr val="tx1">
                  <a:lumMod val="75000"/>
                </a:schemeClr>
              </a:solidFill>
            </a:endParaRPr>
          </a:p>
        </p:txBody>
      </p:sp>
      <p:sp>
        <p:nvSpPr>
          <p:cNvPr id="4" name="ZoneTexte 3">
            <a:extLst>
              <a:ext uri="{FF2B5EF4-FFF2-40B4-BE49-F238E27FC236}">
                <a16:creationId xmlns:a16="http://schemas.microsoft.com/office/drawing/2014/main" id="{5657160C-F1B0-E0EF-6A62-4606539308E8}"/>
              </a:ext>
            </a:extLst>
          </p:cNvPr>
          <p:cNvSpPr txBox="1"/>
          <p:nvPr/>
        </p:nvSpPr>
        <p:spPr>
          <a:xfrm>
            <a:off x="8575829" y="4838330"/>
            <a:ext cx="390618" cy="246221"/>
          </a:xfrm>
          <a:prstGeom prst="rect">
            <a:avLst/>
          </a:prstGeom>
          <a:noFill/>
        </p:spPr>
        <p:txBody>
          <a:bodyPr wrap="square" rtlCol="0">
            <a:spAutoFit/>
          </a:bodyPr>
          <a:lstStyle/>
          <a:p>
            <a:r>
              <a:rPr lang="fr-FR" sz="1000" dirty="0">
                <a:solidFill>
                  <a:schemeClr val="bg1"/>
                </a:solidFill>
              </a:rPr>
              <a:t>39</a:t>
            </a:r>
          </a:p>
        </p:txBody>
      </p:sp>
      <p:sp>
        <p:nvSpPr>
          <p:cNvPr id="5" name="ZoneTexte 4">
            <a:extLst>
              <a:ext uri="{FF2B5EF4-FFF2-40B4-BE49-F238E27FC236}">
                <a16:creationId xmlns:a16="http://schemas.microsoft.com/office/drawing/2014/main" id="{D98EC617-BFCB-7DB0-7476-6AF55304CDDB}"/>
              </a:ext>
            </a:extLst>
          </p:cNvPr>
          <p:cNvSpPr txBox="1"/>
          <p:nvPr/>
        </p:nvSpPr>
        <p:spPr>
          <a:xfrm>
            <a:off x="2946085" y="4359774"/>
            <a:ext cx="4935984" cy="307777"/>
          </a:xfrm>
          <a:prstGeom prst="rect">
            <a:avLst/>
          </a:prstGeom>
          <a:noFill/>
        </p:spPr>
        <p:txBody>
          <a:bodyPr wrap="square" rtlCol="0">
            <a:spAutoFit/>
          </a:bodyPr>
          <a:lstStyle/>
          <a:p>
            <a:r>
              <a:rPr lang="fr-FR" i="1" dirty="0">
                <a:solidFill>
                  <a:srgbClr val="FFFF00"/>
                </a:solidFill>
              </a:rPr>
              <a:t>Détails et explications des calculs de corrélation en annexe</a:t>
            </a:r>
          </a:p>
        </p:txBody>
      </p:sp>
      <p:pic>
        <p:nvPicPr>
          <p:cNvPr id="7" name="Image 6">
            <a:extLst>
              <a:ext uri="{FF2B5EF4-FFF2-40B4-BE49-F238E27FC236}">
                <a16:creationId xmlns:a16="http://schemas.microsoft.com/office/drawing/2014/main" id="{FDE7154A-95E3-C080-721E-18CA7E276C50}"/>
              </a:ext>
            </a:extLst>
          </p:cNvPr>
          <p:cNvPicPr>
            <a:picLocks noChangeAspect="1"/>
          </p:cNvPicPr>
          <p:nvPr/>
        </p:nvPicPr>
        <p:blipFill>
          <a:blip r:embed="rId3"/>
          <a:stretch>
            <a:fillRect/>
          </a:stretch>
        </p:blipFill>
        <p:spPr>
          <a:xfrm>
            <a:off x="2463048" y="2571750"/>
            <a:ext cx="2284818" cy="1527658"/>
          </a:xfrm>
          <a:prstGeom prst="rect">
            <a:avLst/>
          </a:prstGeom>
        </p:spPr>
      </p:pic>
      <p:pic>
        <p:nvPicPr>
          <p:cNvPr id="9" name="Image 8">
            <a:extLst>
              <a:ext uri="{FF2B5EF4-FFF2-40B4-BE49-F238E27FC236}">
                <a16:creationId xmlns:a16="http://schemas.microsoft.com/office/drawing/2014/main" id="{A6196C8A-9F2E-DD09-EFA6-70CCFECE6F2C}"/>
              </a:ext>
            </a:extLst>
          </p:cNvPr>
          <p:cNvPicPr>
            <a:picLocks noChangeAspect="1"/>
          </p:cNvPicPr>
          <p:nvPr/>
        </p:nvPicPr>
        <p:blipFill>
          <a:blip r:embed="rId4"/>
          <a:stretch>
            <a:fillRect/>
          </a:stretch>
        </p:blipFill>
        <p:spPr>
          <a:xfrm>
            <a:off x="5831508" y="2544119"/>
            <a:ext cx="2284818" cy="1527659"/>
          </a:xfrm>
          <a:prstGeom prst="rect">
            <a:avLst/>
          </a:prstGeom>
        </p:spPr>
      </p:pic>
      <p:sp>
        <p:nvSpPr>
          <p:cNvPr id="10" name="Flèche : droite 9">
            <a:extLst>
              <a:ext uri="{FF2B5EF4-FFF2-40B4-BE49-F238E27FC236}">
                <a16:creationId xmlns:a16="http://schemas.microsoft.com/office/drawing/2014/main" id="{96F2B3A7-333C-C012-E49C-2432617005B9}"/>
              </a:ext>
            </a:extLst>
          </p:cNvPr>
          <p:cNvSpPr/>
          <p:nvPr/>
        </p:nvSpPr>
        <p:spPr>
          <a:xfrm>
            <a:off x="4972515" y="3223084"/>
            <a:ext cx="634344" cy="3077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852953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55"/>
        <p:cNvGrpSpPr/>
        <p:nvPr/>
      </p:nvGrpSpPr>
      <p:grpSpPr>
        <a:xfrm>
          <a:off x="0" y="0"/>
          <a:ext cx="0" cy="0"/>
          <a:chOff x="0" y="0"/>
          <a:chExt cx="0" cy="0"/>
        </a:xfrm>
      </p:grpSpPr>
      <p:sp>
        <p:nvSpPr>
          <p:cNvPr id="2356" name="Google Shape;2356;p15"/>
          <p:cNvSpPr txBox="1">
            <a:spLocks noGrp="1"/>
          </p:cNvSpPr>
          <p:nvPr>
            <p:ph type="title"/>
          </p:nvPr>
        </p:nvSpPr>
        <p:spPr>
          <a:xfrm>
            <a:off x="5449425" y="1593575"/>
            <a:ext cx="3461700" cy="1402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200"/>
              <a:buNone/>
            </a:pPr>
            <a:r>
              <a:rPr lang="en" sz="2800"/>
              <a:t>Recommandations stratégiques</a:t>
            </a:r>
            <a:endParaRPr/>
          </a:p>
        </p:txBody>
      </p:sp>
      <p:sp>
        <p:nvSpPr>
          <p:cNvPr id="2357" name="Google Shape;2357;p15"/>
          <p:cNvSpPr txBox="1">
            <a:spLocks noGrp="1"/>
          </p:cNvSpPr>
          <p:nvPr>
            <p:ph type="title" idx="2"/>
          </p:nvPr>
        </p:nvSpPr>
        <p:spPr>
          <a:xfrm>
            <a:off x="3377825" y="1593575"/>
            <a:ext cx="2015700" cy="14025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2000"/>
              <a:buNone/>
            </a:pPr>
            <a:r>
              <a:rPr lang="en" sz="10000"/>
              <a:t>06</a:t>
            </a:r>
            <a:endParaRPr sz="10000"/>
          </a:p>
        </p:txBody>
      </p:sp>
      <p:sp>
        <p:nvSpPr>
          <p:cNvPr id="2" name="ZoneTexte 1">
            <a:extLst>
              <a:ext uri="{FF2B5EF4-FFF2-40B4-BE49-F238E27FC236}">
                <a16:creationId xmlns:a16="http://schemas.microsoft.com/office/drawing/2014/main" id="{2C4C702B-B346-3044-318B-97738C506517}"/>
              </a:ext>
            </a:extLst>
          </p:cNvPr>
          <p:cNvSpPr txBox="1"/>
          <p:nvPr/>
        </p:nvSpPr>
        <p:spPr>
          <a:xfrm>
            <a:off x="8575829" y="4838330"/>
            <a:ext cx="390618" cy="246221"/>
          </a:xfrm>
          <a:prstGeom prst="rect">
            <a:avLst/>
          </a:prstGeom>
          <a:noFill/>
        </p:spPr>
        <p:txBody>
          <a:bodyPr wrap="square" rtlCol="0">
            <a:spAutoFit/>
          </a:bodyPr>
          <a:lstStyle/>
          <a:p>
            <a:r>
              <a:rPr lang="fr-FR" sz="1000" dirty="0">
                <a:solidFill>
                  <a:schemeClr val="bg1"/>
                </a:solidFill>
              </a:rPr>
              <a:t>40</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61"/>
        <p:cNvGrpSpPr/>
        <p:nvPr/>
      </p:nvGrpSpPr>
      <p:grpSpPr>
        <a:xfrm>
          <a:off x="0" y="0"/>
          <a:ext cx="0" cy="0"/>
          <a:chOff x="0" y="0"/>
          <a:chExt cx="0" cy="0"/>
        </a:xfrm>
      </p:grpSpPr>
      <p:sp>
        <p:nvSpPr>
          <p:cNvPr id="2362" name="Google Shape;2362;p16"/>
          <p:cNvSpPr txBox="1">
            <a:spLocks noGrp="1"/>
          </p:cNvSpPr>
          <p:nvPr>
            <p:ph type="title"/>
          </p:nvPr>
        </p:nvSpPr>
        <p:spPr>
          <a:xfrm>
            <a:off x="651082" y="308681"/>
            <a:ext cx="7717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300"/>
              <a:buNone/>
            </a:pPr>
            <a:r>
              <a:rPr lang="en" b="1" dirty="0"/>
              <a:t>Recommandations</a:t>
            </a:r>
            <a:endParaRPr b="1" dirty="0"/>
          </a:p>
        </p:txBody>
      </p:sp>
      <p:sp>
        <p:nvSpPr>
          <p:cNvPr id="2363" name="Google Shape;2363;p16"/>
          <p:cNvSpPr txBox="1"/>
          <p:nvPr/>
        </p:nvSpPr>
        <p:spPr>
          <a:xfrm>
            <a:off x="2305589" y="961280"/>
            <a:ext cx="6332383" cy="244551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b="1" u="sng" dirty="0">
                <a:solidFill>
                  <a:schemeClr val="lt1"/>
                </a:solidFill>
              </a:rPr>
              <a:t>Jeu vidéo à lancer</a:t>
            </a:r>
          </a:p>
          <a:p>
            <a:pPr marL="0" marR="0" lvl="0" indent="0" algn="l" rtl="0">
              <a:lnSpc>
                <a:spcPct val="100000"/>
              </a:lnSpc>
              <a:spcBef>
                <a:spcPts val="0"/>
              </a:spcBef>
              <a:spcAft>
                <a:spcPts val="0"/>
              </a:spcAft>
              <a:buNone/>
            </a:pPr>
            <a:endParaRPr lang="en" dirty="0">
              <a:solidFill>
                <a:schemeClr val="lt1"/>
              </a:solidFill>
            </a:endParaRPr>
          </a:p>
          <a:p>
            <a:pPr marL="0" marR="0" lvl="0" indent="0" algn="l" rtl="0">
              <a:lnSpc>
                <a:spcPct val="100000"/>
              </a:lnSpc>
              <a:spcBef>
                <a:spcPts val="0"/>
              </a:spcBef>
              <a:spcAft>
                <a:spcPts val="0"/>
              </a:spcAft>
              <a:buNone/>
            </a:pPr>
            <a:r>
              <a:rPr lang="fr-FR" dirty="0">
                <a:solidFill>
                  <a:schemeClr val="bg1"/>
                </a:solidFill>
              </a:rPr>
              <a:t>"Echoes of Xenoria" est un jeu d'action-aventure en monde ouvert où les joueurs incarnent un héros capable de manipuler les éléments (eau, feu, air, terre) pour vaincre des ennemis et résoudre des énigmes dans un monde ancien appelé Xenoria.</a:t>
            </a:r>
            <a:endParaRPr lang="en" dirty="0">
              <a:solidFill>
                <a:schemeClr val="lt1"/>
              </a:solidFill>
            </a:endParaRPr>
          </a:p>
          <a:p>
            <a:pPr marL="0" marR="0" lvl="0" indent="0" algn="l" rtl="0">
              <a:lnSpc>
                <a:spcPct val="100000"/>
              </a:lnSpc>
              <a:spcBef>
                <a:spcPts val="0"/>
              </a:spcBef>
              <a:spcAft>
                <a:spcPts val="0"/>
              </a:spcAft>
              <a:buNone/>
            </a:pPr>
            <a:endParaRPr lang="en" dirty="0">
              <a:solidFill>
                <a:schemeClr val="lt1"/>
              </a:solidFill>
            </a:endParaRPr>
          </a:p>
          <a:p>
            <a:pPr marL="0" marR="0" lvl="0" indent="0" algn="l" rtl="0">
              <a:lnSpc>
                <a:spcPct val="100000"/>
              </a:lnSpc>
              <a:spcBef>
                <a:spcPts val="0"/>
              </a:spcBef>
              <a:spcAft>
                <a:spcPts val="0"/>
              </a:spcAft>
              <a:buNone/>
            </a:pPr>
            <a:endParaRPr dirty="0"/>
          </a:p>
        </p:txBody>
      </p:sp>
      <p:sp>
        <p:nvSpPr>
          <p:cNvPr id="2" name="ZoneTexte 1">
            <a:extLst>
              <a:ext uri="{FF2B5EF4-FFF2-40B4-BE49-F238E27FC236}">
                <a16:creationId xmlns:a16="http://schemas.microsoft.com/office/drawing/2014/main" id="{C059C89C-36CD-4F2B-5B94-A1FE7C43DA16}"/>
              </a:ext>
            </a:extLst>
          </p:cNvPr>
          <p:cNvSpPr txBox="1"/>
          <p:nvPr/>
        </p:nvSpPr>
        <p:spPr>
          <a:xfrm>
            <a:off x="8575829" y="4838330"/>
            <a:ext cx="390618" cy="246221"/>
          </a:xfrm>
          <a:prstGeom prst="rect">
            <a:avLst/>
          </a:prstGeom>
          <a:noFill/>
        </p:spPr>
        <p:txBody>
          <a:bodyPr wrap="square" rtlCol="0">
            <a:spAutoFit/>
          </a:bodyPr>
          <a:lstStyle/>
          <a:p>
            <a:r>
              <a:rPr lang="fr-FR" sz="1000" dirty="0">
                <a:solidFill>
                  <a:schemeClr val="bg1"/>
                </a:solidFill>
              </a:rPr>
              <a:t>41</a:t>
            </a:r>
          </a:p>
        </p:txBody>
      </p:sp>
      <p:pic>
        <p:nvPicPr>
          <p:cNvPr id="6" name="Image 5">
            <a:extLst>
              <a:ext uri="{FF2B5EF4-FFF2-40B4-BE49-F238E27FC236}">
                <a16:creationId xmlns:a16="http://schemas.microsoft.com/office/drawing/2014/main" id="{D75EFBA1-1CD7-FA3E-ABC2-9C88800F430B}"/>
              </a:ext>
            </a:extLst>
          </p:cNvPr>
          <p:cNvPicPr>
            <a:picLocks noChangeAspect="1"/>
          </p:cNvPicPr>
          <p:nvPr/>
        </p:nvPicPr>
        <p:blipFill>
          <a:blip r:embed="rId3"/>
          <a:stretch>
            <a:fillRect/>
          </a:stretch>
        </p:blipFill>
        <p:spPr>
          <a:xfrm>
            <a:off x="2499291" y="2736868"/>
            <a:ext cx="5472857" cy="191407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361"/>
        <p:cNvGrpSpPr/>
        <p:nvPr/>
      </p:nvGrpSpPr>
      <p:grpSpPr>
        <a:xfrm>
          <a:off x="0" y="0"/>
          <a:ext cx="0" cy="0"/>
          <a:chOff x="0" y="0"/>
          <a:chExt cx="0" cy="0"/>
        </a:xfrm>
      </p:grpSpPr>
      <p:sp>
        <p:nvSpPr>
          <p:cNvPr id="2362" name="Google Shape;2362;p16"/>
          <p:cNvSpPr txBox="1">
            <a:spLocks noGrp="1"/>
          </p:cNvSpPr>
          <p:nvPr>
            <p:ph type="title"/>
          </p:nvPr>
        </p:nvSpPr>
        <p:spPr>
          <a:xfrm>
            <a:off x="713250" y="229020"/>
            <a:ext cx="7717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300"/>
              <a:buNone/>
            </a:pPr>
            <a:r>
              <a:rPr lang="en" b="1" dirty="0"/>
              <a:t>Recommandations</a:t>
            </a:r>
            <a:endParaRPr b="1" dirty="0"/>
          </a:p>
        </p:txBody>
      </p:sp>
      <p:sp>
        <p:nvSpPr>
          <p:cNvPr id="2363" name="Google Shape;2363;p16"/>
          <p:cNvSpPr txBox="1"/>
          <p:nvPr/>
        </p:nvSpPr>
        <p:spPr>
          <a:xfrm>
            <a:off x="2024108" y="739339"/>
            <a:ext cx="7279689" cy="244551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lang="en" dirty="0">
              <a:solidFill>
                <a:schemeClr val="lt1"/>
              </a:solidFill>
            </a:endParaRPr>
          </a:p>
          <a:p>
            <a:pPr marL="0" marR="0" lvl="0" indent="0" algn="l" rtl="0">
              <a:lnSpc>
                <a:spcPct val="100000"/>
              </a:lnSpc>
              <a:spcBef>
                <a:spcPts val="0"/>
              </a:spcBef>
              <a:spcAft>
                <a:spcPts val="0"/>
              </a:spcAft>
              <a:buNone/>
            </a:pPr>
            <a:r>
              <a:rPr lang="en" b="1" u="sng" dirty="0">
                <a:solidFill>
                  <a:schemeClr val="lt1"/>
                </a:solidFill>
              </a:rPr>
              <a:t>Segments du jeu vidéo</a:t>
            </a:r>
          </a:p>
          <a:p>
            <a:endParaRPr lang="fr-FR" b="1" u="sng" dirty="0">
              <a:solidFill>
                <a:schemeClr val="bg1"/>
              </a:solidFill>
              <a:latin typeface="+mj-lt"/>
              <a:ea typeface="Aptos" panose="020B0004020202020204" pitchFamily="34" charset="0"/>
              <a:cs typeface="Times New Roman" panose="02020603050405020304" pitchFamily="18" charset="0"/>
            </a:endParaRPr>
          </a:p>
          <a:p>
            <a:pPr marL="285750" indent="-285750">
              <a:buClr>
                <a:schemeClr val="bg1"/>
              </a:buClr>
              <a:buFont typeface="Wingdings" panose="05000000000000000000" pitchFamily="2" charset="2"/>
              <a:buChar char="ü"/>
            </a:pPr>
            <a:r>
              <a:rPr lang="fr-FR" dirty="0">
                <a:solidFill>
                  <a:schemeClr val="bg1"/>
                </a:solidFill>
                <a:latin typeface="+mj-lt"/>
                <a:ea typeface="Aptos" panose="020B0004020202020204" pitchFamily="34" charset="0"/>
                <a:cs typeface="Times New Roman" panose="02020603050405020304" pitchFamily="18" charset="0"/>
              </a:rPr>
              <a:t>Par plateforme : multi-plateformes (sur les consoles de Nintendo, </a:t>
            </a:r>
          </a:p>
          <a:p>
            <a:pPr>
              <a:buClr>
                <a:schemeClr val="bg1"/>
              </a:buClr>
            </a:pPr>
            <a:r>
              <a:rPr lang="fr-FR" dirty="0">
                <a:solidFill>
                  <a:schemeClr val="bg1"/>
                </a:solidFill>
                <a:latin typeface="+mj-lt"/>
                <a:ea typeface="Aptos" panose="020B0004020202020204" pitchFamily="34" charset="0"/>
                <a:cs typeface="Times New Roman" panose="02020603050405020304" pitchFamily="18" charset="0"/>
              </a:rPr>
              <a:t>      Playstation et Xbox)</a:t>
            </a:r>
          </a:p>
          <a:p>
            <a:pPr marL="285750" indent="-285750">
              <a:buClr>
                <a:schemeClr val="bg1"/>
              </a:buClr>
              <a:buFont typeface="Wingdings" panose="05000000000000000000" pitchFamily="2" charset="2"/>
              <a:buChar char="ü"/>
            </a:pPr>
            <a:r>
              <a:rPr lang="fr-FR" dirty="0">
                <a:solidFill>
                  <a:schemeClr val="bg1"/>
                </a:solidFill>
                <a:effectLst/>
                <a:latin typeface="+mj-lt"/>
                <a:ea typeface="Aptos" panose="020B0004020202020204" pitchFamily="34" charset="0"/>
                <a:cs typeface="Times New Roman" panose="02020603050405020304" pitchFamily="18" charset="0"/>
              </a:rPr>
              <a:t>Par genre de jeu : Action / Aventure</a:t>
            </a:r>
          </a:p>
          <a:p>
            <a:pPr marL="285750" indent="-285750">
              <a:buClr>
                <a:schemeClr val="bg1"/>
              </a:buClr>
              <a:buFont typeface="Wingdings" panose="05000000000000000000" pitchFamily="2" charset="2"/>
              <a:buChar char="ü"/>
            </a:pPr>
            <a:r>
              <a:rPr lang="fr-FR" dirty="0">
                <a:solidFill>
                  <a:schemeClr val="bg1"/>
                </a:solidFill>
                <a:latin typeface="+mj-lt"/>
                <a:ea typeface="Aptos" panose="020B0004020202020204" pitchFamily="34" charset="0"/>
                <a:cs typeface="Times New Roman" panose="02020603050405020304" pitchFamily="18" charset="0"/>
              </a:rPr>
              <a:t>Par modèle économique : monétisation hybride (payant à 39 € l’unité avec publicité, micro-transactions) </a:t>
            </a:r>
          </a:p>
          <a:p>
            <a:pPr marL="285750" indent="-285750">
              <a:buClr>
                <a:schemeClr val="bg1"/>
              </a:buClr>
              <a:buFont typeface="Wingdings" panose="05000000000000000000" pitchFamily="2" charset="2"/>
              <a:buChar char="ü"/>
            </a:pPr>
            <a:r>
              <a:rPr lang="fr-FR" dirty="0">
                <a:solidFill>
                  <a:schemeClr val="bg1"/>
                </a:solidFill>
                <a:effectLst/>
                <a:latin typeface="+mj-lt"/>
                <a:ea typeface="Aptos" panose="020B0004020202020204" pitchFamily="34" charset="0"/>
                <a:cs typeface="Times New Roman" panose="02020603050405020304" pitchFamily="18" charset="0"/>
              </a:rPr>
              <a:t>Par démographie : adulte (PEGI 16) </a:t>
            </a:r>
          </a:p>
          <a:p>
            <a:pPr marL="285750" indent="-285750">
              <a:buClr>
                <a:schemeClr val="bg1"/>
              </a:buClr>
              <a:buFont typeface="Wingdings" panose="05000000000000000000" pitchFamily="2" charset="2"/>
              <a:buChar char="ü"/>
            </a:pPr>
            <a:r>
              <a:rPr lang="fr-FR" dirty="0">
                <a:solidFill>
                  <a:schemeClr val="bg1"/>
                </a:solidFill>
                <a:latin typeface="+mj-lt"/>
                <a:ea typeface="Aptos" panose="020B0004020202020204" pitchFamily="34" charset="0"/>
                <a:cs typeface="Times New Roman" panose="02020603050405020304" pitchFamily="18" charset="0"/>
              </a:rPr>
              <a:t>Par région démographique : Monde </a:t>
            </a:r>
            <a:r>
              <a:rPr lang="fr-FR" b="1" dirty="0">
                <a:solidFill>
                  <a:schemeClr val="bg1"/>
                </a:solidFill>
                <a:latin typeface="+mj-lt"/>
                <a:ea typeface="Aptos" panose="020B0004020202020204" pitchFamily="34" charset="0"/>
                <a:cs typeface="Times New Roman" panose="02020603050405020304" pitchFamily="18" charset="0"/>
              </a:rPr>
              <a:t>(objectif de ventes : 1 000 000 unités/an)</a:t>
            </a:r>
          </a:p>
          <a:p>
            <a:pPr marL="285750" indent="-285750">
              <a:buClr>
                <a:schemeClr val="bg1"/>
              </a:buClr>
              <a:buFont typeface="Wingdings" panose="05000000000000000000" pitchFamily="2" charset="2"/>
              <a:buChar char="ü"/>
            </a:pPr>
            <a:r>
              <a:rPr lang="fr-FR" dirty="0">
                <a:solidFill>
                  <a:schemeClr val="bg1"/>
                </a:solidFill>
                <a:effectLst/>
                <a:latin typeface="+mj-lt"/>
                <a:ea typeface="Aptos" panose="020B0004020202020204" pitchFamily="34" charset="0"/>
                <a:cs typeface="Times New Roman" panose="02020603050405020304" pitchFamily="18" charset="0"/>
              </a:rPr>
              <a:t>Par type de jeu en ligne : mode multijoueur coopératif </a:t>
            </a:r>
          </a:p>
          <a:p>
            <a:pPr marL="285750" indent="-285750">
              <a:buClr>
                <a:schemeClr val="bg1"/>
              </a:buClr>
              <a:buFont typeface="Wingdings" panose="05000000000000000000" pitchFamily="2" charset="2"/>
              <a:buChar char="ü"/>
            </a:pPr>
            <a:r>
              <a:rPr lang="fr-FR" dirty="0">
                <a:solidFill>
                  <a:schemeClr val="bg1"/>
                </a:solidFill>
                <a:latin typeface="+mj-lt"/>
                <a:ea typeface="Aptos" panose="020B0004020202020204" pitchFamily="34" charset="0"/>
                <a:cs typeface="Times New Roman" panose="02020603050405020304" pitchFamily="18" charset="0"/>
              </a:rPr>
              <a:t>Par technologie : réalité virtuelle (VR) </a:t>
            </a:r>
            <a:endParaRPr lang="fr-FR" dirty="0">
              <a:solidFill>
                <a:schemeClr val="bg1"/>
              </a:solidFill>
              <a:effectLst/>
              <a:latin typeface="+mj-lt"/>
              <a:ea typeface="Aptos" panose="020B0004020202020204" pitchFamily="34" charset="0"/>
              <a:cs typeface="Times New Roman" panose="02020603050405020304" pitchFamily="18" charset="0"/>
            </a:endParaRPr>
          </a:p>
          <a:p>
            <a:endParaRPr lang="fr-FR" dirty="0">
              <a:solidFill>
                <a:schemeClr val="lt1"/>
              </a:solidFill>
            </a:endParaRPr>
          </a:p>
          <a:p>
            <a:pPr marL="0" marR="0" lvl="0" indent="0" algn="l" rtl="0">
              <a:lnSpc>
                <a:spcPct val="100000"/>
              </a:lnSpc>
              <a:spcBef>
                <a:spcPts val="0"/>
              </a:spcBef>
              <a:spcAft>
                <a:spcPts val="0"/>
              </a:spcAft>
              <a:buNone/>
            </a:pPr>
            <a:endParaRPr lang="en" dirty="0">
              <a:solidFill>
                <a:schemeClr val="lt1"/>
              </a:solidFill>
            </a:endParaRPr>
          </a:p>
          <a:p>
            <a:pPr marL="0" marR="0" lvl="0" indent="0" algn="l" rtl="0">
              <a:lnSpc>
                <a:spcPct val="100000"/>
              </a:lnSpc>
              <a:spcBef>
                <a:spcPts val="0"/>
              </a:spcBef>
              <a:spcAft>
                <a:spcPts val="0"/>
              </a:spcAft>
              <a:buNone/>
            </a:pPr>
            <a:endParaRPr lang="en" dirty="0">
              <a:solidFill>
                <a:schemeClr val="lt1"/>
              </a:solidFill>
            </a:endParaRPr>
          </a:p>
          <a:p>
            <a:pPr marL="0" marR="0" lvl="0" indent="0" algn="l" rtl="0">
              <a:lnSpc>
                <a:spcPct val="100000"/>
              </a:lnSpc>
              <a:spcBef>
                <a:spcPts val="0"/>
              </a:spcBef>
              <a:spcAft>
                <a:spcPts val="0"/>
              </a:spcAft>
              <a:buNone/>
            </a:pPr>
            <a:endParaRPr lang="en" dirty="0">
              <a:solidFill>
                <a:schemeClr val="lt1"/>
              </a:solidFill>
            </a:endParaRPr>
          </a:p>
          <a:p>
            <a:pPr marL="0" marR="0" lvl="0" indent="0" algn="l" rtl="0">
              <a:lnSpc>
                <a:spcPct val="100000"/>
              </a:lnSpc>
              <a:spcBef>
                <a:spcPts val="0"/>
              </a:spcBef>
              <a:spcAft>
                <a:spcPts val="0"/>
              </a:spcAft>
              <a:buNone/>
            </a:pPr>
            <a:endParaRPr dirty="0"/>
          </a:p>
        </p:txBody>
      </p:sp>
      <p:sp>
        <p:nvSpPr>
          <p:cNvPr id="2" name="ZoneTexte 1">
            <a:extLst>
              <a:ext uri="{FF2B5EF4-FFF2-40B4-BE49-F238E27FC236}">
                <a16:creationId xmlns:a16="http://schemas.microsoft.com/office/drawing/2014/main" id="{4A4855EA-5E34-3F39-1589-CE8CF29FF64C}"/>
              </a:ext>
            </a:extLst>
          </p:cNvPr>
          <p:cNvSpPr txBox="1"/>
          <p:nvPr/>
        </p:nvSpPr>
        <p:spPr>
          <a:xfrm>
            <a:off x="8575829" y="4838330"/>
            <a:ext cx="390618" cy="246221"/>
          </a:xfrm>
          <a:prstGeom prst="rect">
            <a:avLst/>
          </a:prstGeom>
          <a:noFill/>
        </p:spPr>
        <p:txBody>
          <a:bodyPr wrap="square" rtlCol="0">
            <a:spAutoFit/>
          </a:bodyPr>
          <a:lstStyle/>
          <a:p>
            <a:r>
              <a:rPr lang="fr-FR" sz="1000" dirty="0">
                <a:solidFill>
                  <a:schemeClr val="bg1"/>
                </a:solidFill>
              </a:rPr>
              <a:t>42</a:t>
            </a:r>
          </a:p>
        </p:txBody>
      </p:sp>
      <p:pic>
        <p:nvPicPr>
          <p:cNvPr id="4" name="Image 3">
            <a:extLst>
              <a:ext uri="{FF2B5EF4-FFF2-40B4-BE49-F238E27FC236}">
                <a16:creationId xmlns:a16="http://schemas.microsoft.com/office/drawing/2014/main" id="{92112703-47B7-BD14-1AE1-273F00EBAD2A}"/>
              </a:ext>
            </a:extLst>
          </p:cNvPr>
          <p:cNvPicPr>
            <a:picLocks noChangeAspect="1"/>
          </p:cNvPicPr>
          <p:nvPr/>
        </p:nvPicPr>
        <p:blipFill>
          <a:blip r:embed="rId3"/>
          <a:stretch>
            <a:fillRect/>
          </a:stretch>
        </p:blipFill>
        <p:spPr>
          <a:xfrm>
            <a:off x="6826929" y="3652815"/>
            <a:ext cx="1541653" cy="1261665"/>
          </a:xfrm>
          <a:prstGeom prst="rect">
            <a:avLst/>
          </a:prstGeom>
        </p:spPr>
      </p:pic>
      <p:pic>
        <p:nvPicPr>
          <p:cNvPr id="5" name="Image 4">
            <a:extLst>
              <a:ext uri="{FF2B5EF4-FFF2-40B4-BE49-F238E27FC236}">
                <a16:creationId xmlns:a16="http://schemas.microsoft.com/office/drawing/2014/main" id="{41136294-2A0A-CB0C-FFF9-633E00AC50AB}"/>
              </a:ext>
            </a:extLst>
          </p:cNvPr>
          <p:cNvPicPr>
            <a:picLocks noChangeAspect="1"/>
          </p:cNvPicPr>
          <p:nvPr/>
        </p:nvPicPr>
        <p:blipFill>
          <a:blip r:embed="rId4"/>
          <a:stretch>
            <a:fillRect/>
          </a:stretch>
        </p:blipFill>
        <p:spPr>
          <a:xfrm>
            <a:off x="2543680" y="3652815"/>
            <a:ext cx="3741711" cy="1308625"/>
          </a:xfrm>
          <a:prstGeom prst="rect">
            <a:avLst/>
          </a:prstGeom>
        </p:spPr>
      </p:pic>
    </p:spTree>
    <p:extLst>
      <p:ext uri="{BB962C8B-B14F-4D97-AF65-F5344CB8AC3E}">
        <p14:creationId xmlns:p14="http://schemas.microsoft.com/office/powerpoint/2010/main" val="11957101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361"/>
        <p:cNvGrpSpPr/>
        <p:nvPr/>
      </p:nvGrpSpPr>
      <p:grpSpPr>
        <a:xfrm>
          <a:off x="0" y="0"/>
          <a:ext cx="0" cy="0"/>
          <a:chOff x="0" y="0"/>
          <a:chExt cx="0" cy="0"/>
        </a:xfrm>
      </p:grpSpPr>
      <p:sp>
        <p:nvSpPr>
          <p:cNvPr id="2362" name="Google Shape;2362;p16"/>
          <p:cNvSpPr txBox="1">
            <a:spLocks noGrp="1"/>
          </p:cNvSpPr>
          <p:nvPr>
            <p:ph type="title"/>
          </p:nvPr>
        </p:nvSpPr>
        <p:spPr>
          <a:xfrm>
            <a:off x="651082" y="308681"/>
            <a:ext cx="7717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300"/>
              <a:buNone/>
            </a:pPr>
            <a:r>
              <a:rPr lang="en" b="1" dirty="0"/>
              <a:t>Recommandations</a:t>
            </a:r>
            <a:endParaRPr b="1" dirty="0"/>
          </a:p>
        </p:txBody>
      </p:sp>
      <p:sp>
        <p:nvSpPr>
          <p:cNvPr id="2" name="ZoneTexte 1">
            <a:extLst>
              <a:ext uri="{FF2B5EF4-FFF2-40B4-BE49-F238E27FC236}">
                <a16:creationId xmlns:a16="http://schemas.microsoft.com/office/drawing/2014/main" id="{4A4855EA-5E34-3F39-1589-CE8CF29FF64C}"/>
              </a:ext>
            </a:extLst>
          </p:cNvPr>
          <p:cNvSpPr txBox="1"/>
          <p:nvPr/>
        </p:nvSpPr>
        <p:spPr>
          <a:xfrm>
            <a:off x="8575829" y="4838330"/>
            <a:ext cx="390618" cy="246221"/>
          </a:xfrm>
          <a:prstGeom prst="rect">
            <a:avLst/>
          </a:prstGeom>
          <a:noFill/>
        </p:spPr>
        <p:txBody>
          <a:bodyPr wrap="square" rtlCol="0">
            <a:spAutoFit/>
          </a:bodyPr>
          <a:lstStyle/>
          <a:p>
            <a:r>
              <a:rPr lang="fr-FR" sz="1000" dirty="0">
                <a:solidFill>
                  <a:schemeClr val="bg1"/>
                </a:solidFill>
              </a:rPr>
              <a:t>43</a:t>
            </a:r>
          </a:p>
        </p:txBody>
      </p:sp>
      <p:sp>
        <p:nvSpPr>
          <p:cNvPr id="6" name="ZoneTexte 5">
            <a:extLst>
              <a:ext uri="{FF2B5EF4-FFF2-40B4-BE49-F238E27FC236}">
                <a16:creationId xmlns:a16="http://schemas.microsoft.com/office/drawing/2014/main" id="{6BEB9EFE-A669-6478-6A8C-6AEC2BDB9706}"/>
              </a:ext>
            </a:extLst>
          </p:cNvPr>
          <p:cNvSpPr txBox="1"/>
          <p:nvPr/>
        </p:nvSpPr>
        <p:spPr>
          <a:xfrm>
            <a:off x="1828800" y="785650"/>
            <a:ext cx="4740675" cy="4185761"/>
          </a:xfrm>
          <a:prstGeom prst="rect">
            <a:avLst/>
          </a:prstGeom>
          <a:noFill/>
        </p:spPr>
        <p:txBody>
          <a:bodyPr wrap="square">
            <a:spAutoFit/>
          </a:bodyPr>
          <a:lstStyle/>
          <a:p>
            <a:pPr marL="285750" indent="-285750">
              <a:buClr>
                <a:schemeClr val="bg1"/>
              </a:buClr>
              <a:buFont typeface="Wingdings" panose="05000000000000000000" pitchFamily="2" charset="2"/>
              <a:buChar char="v"/>
            </a:pPr>
            <a:endParaRPr lang="fr-FR" dirty="0">
              <a:solidFill>
                <a:schemeClr val="bg1"/>
              </a:solidFill>
            </a:endParaRPr>
          </a:p>
          <a:p>
            <a:pPr marL="285750" indent="-285750">
              <a:buClr>
                <a:schemeClr val="bg1"/>
              </a:buClr>
              <a:buFont typeface="Wingdings" panose="05000000000000000000" pitchFamily="2" charset="2"/>
              <a:buChar char="v"/>
            </a:pPr>
            <a:r>
              <a:rPr lang="fr-FR" dirty="0">
                <a:solidFill>
                  <a:schemeClr val="bg1"/>
                </a:solidFill>
              </a:rPr>
              <a:t>Coûts élevés de production d’un jeu AAA</a:t>
            </a:r>
          </a:p>
          <a:p>
            <a:pPr marL="285750" indent="-285750">
              <a:buClr>
                <a:schemeClr val="bg1"/>
              </a:buClr>
              <a:buFont typeface="Wingdings" panose="05000000000000000000" pitchFamily="2" charset="2"/>
              <a:buChar char="v"/>
            </a:pPr>
            <a:endParaRPr lang="fr-FR" dirty="0">
              <a:solidFill>
                <a:schemeClr val="bg1"/>
              </a:solidFill>
            </a:endParaRPr>
          </a:p>
          <a:p>
            <a:pPr marL="285750" indent="-285750">
              <a:buClr>
                <a:schemeClr val="bg1"/>
              </a:buClr>
              <a:buFont typeface="Wingdings" panose="05000000000000000000" pitchFamily="2" charset="2"/>
              <a:buChar char="v"/>
            </a:pPr>
            <a:r>
              <a:rPr lang="fr-FR" dirty="0">
                <a:solidFill>
                  <a:schemeClr val="bg1"/>
                </a:solidFill>
              </a:rPr>
              <a:t>Principale raison : masse salariale</a:t>
            </a:r>
          </a:p>
          <a:p>
            <a:pPr marL="285750" indent="-285750">
              <a:buClr>
                <a:schemeClr val="bg1"/>
              </a:buClr>
              <a:buFont typeface="Wingdings" panose="05000000000000000000" pitchFamily="2" charset="2"/>
              <a:buChar char="v"/>
            </a:pPr>
            <a:endParaRPr lang="fr-FR" dirty="0">
              <a:solidFill>
                <a:schemeClr val="bg1"/>
              </a:solidFill>
            </a:endParaRPr>
          </a:p>
          <a:p>
            <a:pPr marL="285750" indent="-285750">
              <a:buClr>
                <a:schemeClr val="bg1"/>
              </a:buClr>
              <a:buFont typeface="Wingdings" panose="05000000000000000000" pitchFamily="2" charset="2"/>
              <a:buChar char="q"/>
            </a:pPr>
            <a:r>
              <a:rPr lang="fr-FR" dirty="0">
                <a:solidFill>
                  <a:schemeClr val="bg1"/>
                </a:solidFill>
              </a:rPr>
              <a:t>Salaire moyen :  $ 100 000 </a:t>
            </a:r>
          </a:p>
          <a:p>
            <a:pPr marL="285750" indent="-285750">
              <a:buClr>
                <a:schemeClr val="bg1"/>
              </a:buClr>
              <a:buFont typeface="Wingdings" panose="05000000000000000000" pitchFamily="2" charset="2"/>
              <a:buChar char="q"/>
            </a:pPr>
            <a:r>
              <a:rPr lang="fr-FR" dirty="0">
                <a:solidFill>
                  <a:schemeClr val="bg1"/>
                </a:solidFill>
              </a:rPr>
              <a:t>Equipe : 	      400 </a:t>
            </a:r>
          </a:p>
          <a:p>
            <a:pPr marL="285750" indent="-285750">
              <a:buClr>
                <a:schemeClr val="bg1"/>
              </a:buClr>
              <a:buFont typeface="Wingdings" panose="05000000000000000000" pitchFamily="2" charset="2"/>
              <a:buChar char="q"/>
            </a:pPr>
            <a:r>
              <a:rPr lang="fr-FR" dirty="0">
                <a:solidFill>
                  <a:schemeClr val="bg1"/>
                </a:solidFill>
              </a:rPr>
              <a:t>Durée :                       5 ans</a:t>
            </a:r>
          </a:p>
          <a:p>
            <a:pPr marL="285750" indent="-285750">
              <a:buClr>
                <a:schemeClr val="bg1"/>
              </a:buClr>
              <a:buFont typeface="Wingdings" panose="05000000000000000000" pitchFamily="2" charset="2"/>
              <a:buChar char="q"/>
            </a:pPr>
            <a:r>
              <a:rPr lang="fr-FR" dirty="0">
                <a:solidFill>
                  <a:schemeClr val="bg1"/>
                </a:solidFill>
              </a:rPr>
              <a:t>Total :           </a:t>
            </a:r>
            <a:r>
              <a:rPr lang="fr-FR" b="1" dirty="0">
                <a:solidFill>
                  <a:schemeClr val="bg1"/>
                </a:solidFill>
              </a:rPr>
              <a:t>$ 200 000 000 </a:t>
            </a:r>
          </a:p>
          <a:p>
            <a:pPr marL="285750" indent="-285750">
              <a:buClr>
                <a:schemeClr val="bg1"/>
              </a:buClr>
              <a:buFont typeface="Wingdings" panose="05000000000000000000" pitchFamily="2" charset="2"/>
              <a:buChar char="q"/>
            </a:pPr>
            <a:endParaRPr lang="fr-FR" b="1" dirty="0">
              <a:solidFill>
                <a:schemeClr val="bg1"/>
              </a:solidFill>
            </a:endParaRPr>
          </a:p>
          <a:p>
            <a:pPr marL="285750" indent="-285750">
              <a:buClr>
                <a:schemeClr val="bg1"/>
              </a:buClr>
              <a:buFont typeface="Wingdings" panose="05000000000000000000" pitchFamily="2" charset="2"/>
              <a:buChar char="q"/>
            </a:pPr>
            <a:r>
              <a:rPr lang="fr-FR" dirty="0">
                <a:solidFill>
                  <a:schemeClr val="bg1"/>
                </a:solidFill>
              </a:rPr>
              <a:t>Sans compter les coûts de marketing…</a:t>
            </a:r>
          </a:p>
          <a:p>
            <a:pPr marL="285750" indent="-285750">
              <a:buClr>
                <a:schemeClr val="bg1"/>
              </a:buClr>
              <a:buFont typeface="Wingdings" panose="05000000000000000000" pitchFamily="2" charset="2"/>
              <a:buChar char="q"/>
            </a:pPr>
            <a:endParaRPr lang="fr-FR" dirty="0">
              <a:solidFill>
                <a:schemeClr val="bg1"/>
              </a:solidFill>
            </a:endParaRPr>
          </a:p>
          <a:p>
            <a:pPr>
              <a:buClr>
                <a:schemeClr val="bg1"/>
              </a:buClr>
            </a:pPr>
            <a:r>
              <a:rPr lang="fr-FR" u="sng" dirty="0">
                <a:solidFill>
                  <a:schemeClr val="bg1"/>
                </a:solidFill>
              </a:rPr>
              <a:t>Pour baisser les coûts </a:t>
            </a:r>
            <a:r>
              <a:rPr lang="fr-FR" dirty="0">
                <a:solidFill>
                  <a:schemeClr val="bg1"/>
                </a:solidFill>
              </a:rPr>
              <a:t>:</a:t>
            </a:r>
          </a:p>
          <a:p>
            <a:pPr>
              <a:buClr>
                <a:schemeClr val="bg1"/>
              </a:buClr>
            </a:pPr>
            <a:endParaRPr lang="fr-FR" dirty="0">
              <a:solidFill>
                <a:schemeClr val="bg1"/>
              </a:solidFill>
            </a:endParaRPr>
          </a:p>
          <a:p>
            <a:pPr marL="285750" indent="-285750">
              <a:buClr>
                <a:schemeClr val="bg1"/>
              </a:buClr>
              <a:buFont typeface="Wingdings" panose="05000000000000000000" pitchFamily="2" charset="2"/>
              <a:buChar char="ü"/>
            </a:pPr>
            <a:r>
              <a:rPr lang="fr-FR" dirty="0">
                <a:solidFill>
                  <a:schemeClr val="bg1"/>
                </a:solidFill>
              </a:rPr>
              <a:t>Réduire le temps du jeu créé</a:t>
            </a:r>
          </a:p>
          <a:p>
            <a:pPr marL="285750" indent="-285750">
              <a:buClr>
                <a:schemeClr val="bg1"/>
              </a:buClr>
              <a:buFont typeface="Wingdings" panose="05000000000000000000" pitchFamily="2" charset="2"/>
              <a:buChar char="ü"/>
            </a:pPr>
            <a:r>
              <a:rPr lang="fr-FR" dirty="0">
                <a:solidFill>
                  <a:schemeClr val="bg1"/>
                </a:solidFill>
              </a:rPr>
              <a:t>Délocaliser la production dans les pays à faible coût</a:t>
            </a:r>
          </a:p>
          <a:p>
            <a:pPr marL="285750" indent="-285750">
              <a:buClr>
                <a:schemeClr val="bg1"/>
              </a:buClr>
              <a:buFont typeface="Wingdings" panose="05000000000000000000" pitchFamily="2" charset="2"/>
              <a:buChar char="ü"/>
            </a:pPr>
            <a:r>
              <a:rPr lang="fr-FR" dirty="0">
                <a:solidFill>
                  <a:schemeClr val="bg1"/>
                </a:solidFill>
              </a:rPr>
              <a:t>Optimiser la fiscalité et rechercher des subventions </a:t>
            </a:r>
          </a:p>
          <a:p>
            <a:pPr marL="285750" indent="-285750">
              <a:buClr>
                <a:schemeClr val="bg1"/>
              </a:buClr>
              <a:buFont typeface="Wingdings" panose="05000000000000000000" pitchFamily="2" charset="2"/>
              <a:buChar char="ü"/>
            </a:pPr>
            <a:r>
              <a:rPr lang="fr-FR" dirty="0">
                <a:solidFill>
                  <a:schemeClr val="bg1"/>
                </a:solidFill>
              </a:rPr>
              <a:t>Faire appel à l’IA</a:t>
            </a:r>
          </a:p>
          <a:p>
            <a:pPr marL="285750" indent="-285750">
              <a:buClr>
                <a:schemeClr val="bg1"/>
              </a:buClr>
              <a:buFont typeface="Wingdings" panose="05000000000000000000" pitchFamily="2" charset="2"/>
              <a:buChar char="ü"/>
            </a:pPr>
            <a:r>
              <a:rPr lang="fr-FR" dirty="0">
                <a:solidFill>
                  <a:schemeClr val="bg1"/>
                </a:solidFill>
              </a:rPr>
              <a:t>S’abonner à Newzoo  </a:t>
            </a:r>
          </a:p>
        </p:txBody>
      </p:sp>
      <p:pic>
        <p:nvPicPr>
          <p:cNvPr id="9" name="Image 8">
            <a:extLst>
              <a:ext uri="{FF2B5EF4-FFF2-40B4-BE49-F238E27FC236}">
                <a16:creationId xmlns:a16="http://schemas.microsoft.com/office/drawing/2014/main" id="{BCB3BFFE-E14B-5C77-6D23-34E39BE4CFF7}"/>
              </a:ext>
            </a:extLst>
          </p:cNvPr>
          <p:cNvPicPr>
            <a:picLocks noChangeAspect="1"/>
          </p:cNvPicPr>
          <p:nvPr/>
        </p:nvPicPr>
        <p:blipFill>
          <a:blip r:embed="rId3"/>
          <a:stretch>
            <a:fillRect/>
          </a:stretch>
        </p:blipFill>
        <p:spPr>
          <a:xfrm>
            <a:off x="6764784" y="2024806"/>
            <a:ext cx="2201663" cy="1492006"/>
          </a:xfrm>
          <a:prstGeom prst="rect">
            <a:avLst/>
          </a:prstGeom>
        </p:spPr>
      </p:pic>
    </p:spTree>
    <p:extLst>
      <p:ext uri="{BB962C8B-B14F-4D97-AF65-F5344CB8AC3E}">
        <p14:creationId xmlns:p14="http://schemas.microsoft.com/office/powerpoint/2010/main" val="7528995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367"/>
        <p:cNvGrpSpPr/>
        <p:nvPr/>
      </p:nvGrpSpPr>
      <p:grpSpPr>
        <a:xfrm>
          <a:off x="0" y="0"/>
          <a:ext cx="0" cy="0"/>
          <a:chOff x="0" y="0"/>
          <a:chExt cx="0" cy="0"/>
        </a:xfrm>
      </p:grpSpPr>
      <p:sp>
        <p:nvSpPr>
          <p:cNvPr id="2368" name="Google Shape;2368;p17"/>
          <p:cNvSpPr txBox="1">
            <a:spLocks noGrp="1"/>
          </p:cNvSpPr>
          <p:nvPr>
            <p:ph type="title" idx="8"/>
          </p:nvPr>
        </p:nvSpPr>
        <p:spPr>
          <a:xfrm>
            <a:off x="713225" y="539499"/>
            <a:ext cx="7717500" cy="407488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300"/>
              <a:buNone/>
            </a:pPr>
            <a:r>
              <a:rPr lang="en" sz="6600"/>
              <a:t>Annexes des slides</a:t>
            </a:r>
            <a:endParaRPr/>
          </a:p>
        </p:txBody>
      </p:sp>
      <p:sp>
        <p:nvSpPr>
          <p:cNvPr id="2" name="ZoneTexte 1">
            <a:extLst>
              <a:ext uri="{FF2B5EF4-FFF2-40B4-BE49-F238E27FC236}">
                <a16:creationId xmlns:a16="http://schemas.microsoft.com/office/drawing/2014/main" id="{54D15DE5-ED42-8006-1D79-4EC00B4ECA25}"/>
              </a:ext>
            </a:extLst>
          </p:cNvPr>
          <p:cNvSpPr txBox="1"/>
          <p:nvPr/>
        </p:nvSpPr>
        <p:spPr>
          <a:xfrm>
            <a:off x="8575829" y="4838330"/>
            <a:ext cx="390618" cy="246221"/>
          </a:xfrm>
          <a:prstGeom prst="rect">
            <a:avLst/>
          </a:prstGeom>
          <a:noFill/>
        </p:spPr>
        <p:txBody>
          <a:bodyPr wrap="square" rtlCol="0">
            <a:spAutoFit/>
          </a:bodyPr>
          <a:lstStyle/>
          <a:p>
            <a:r>
              <a:rPr lang="fr-FR" sz="1000" dirty="0">
                <a:solidFill>
                  <a:schemeClr val="bg1"/>
                </a:solidFill>
              </a:rPr>
              <a:t>44</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361"/>
        <p:cNvGrpSpPr/>
        <p:nvPr/>
      </p:nvGrpSpPr>
      <p:grpSpPr>
        <a:xfrm>
          <a:off x="0" y="0"/>
          <a:ext cx="0" cy="0"/>
          <a:chOff x="0" y="0"/>
          <a:chExt cx="0" cy="0"/>
        </a:xfrm>
      </p:grpSpPr>
      <p:sp>
        <p:nvSpPr>
          <p:cNvPr id="2362" name="Google Shape;2362;p16"/>
          <p:cNvSpPr txBox="1">
            <a:spLocks noGrp="1"/>
          </p:cNvSpPr>
          <p:nvPr>
            <p:ph type="title"/>
          </p:nvPr>
        </p:nvSpPr>
        <p:spPr>
          <a:xfrm>
            <a:off x="713250" y="58949"/>
            <a:ext cx="7717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300"/>
              <a:buNone/>
            </a:pPr>
            <a:r>
              <a:rPr lang="en" sz="2800" b="1" dirty="0"/>
              <a:t>Sondage pour le lancement d’un jeu vidéo</a:t>
            </a:r>
            <a:endParaRPr sz="2800" b="1" dirty="0"/>
          </a:p>
        </p:txBody>
      </p:sp>
      <p:sp>
        <p:nvSpPr>
          <p:cNvPr id="2363" name="Google Shape;2363;p16"/>
          <p:cNvSpPr txBox="1"/>
          <p:nvPr/>
        </p:nvSpPr>
        <p:spPr>
          <a:xfrm>
            <a:off x="4276434" y="785570"/>
            <a:ext cx="2781035" cy="8471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dirty="0"/>
          </a:p>
        </p:txBody>
      </p:sp>
      <p:sp>
        <p:nvSpPr>
          <p:cNvPr id="2" name="ZoneTexte 1">
            <a:extLst>
              <a:ext uri="{FF2B5EF4-FFF2-40B4-BE49-F238E27FC236}">
                <a16:creationId xmlns:a16="http://schemas.microsoft.com/office/drawing/2014/main" id="{DA2776D2-CD58-2E64-3ACA-451002A377AB}"/>
              </a:ext>
            </a:extLst>
          </p:cNvPr>
          <p:cNvSpPr txBox="1"/>
          <p:nvPr/>
        </p:nvSpPr>
        <p:spPr>
          <a:xfrm>
            <a:off x="8575829" y="4838330"/>
            <a:ext cx="390618" cy="246221"/>
          </a:xfrm>
          <a:prstGeom prst="rect">
            <a:avLst/>
          </a:prstGeom>
          <a:noFill/>
        </p:spPr>
        <p:txBody>
          <a:bodyPr wrap="square" rtlCol="0">
            <a:spAutoFit/>
          </a:bodyPr>
          <a:lstStyle/>
          <a:p>
            <a:r>
              <a:rPr lang="fr-FR" sz="1000" dirty="0">
                <a:solidFill>
                  <a:schemeClr val="bg1"/>
                </a:solidFill>
              </a:rPr>
              <a:t>45</a:t>
            </a:r>
          </a:p>
        </p:txBody>
      </p:sp>
      <p:pic>
        <p:nvPicPr>
          <p:cNvPr id="4098" name="Picture 2" descr="Forms response chart. Question title: Combien de temps passez-vous en moyenne à jouer à des jeux vidéos par  semaine ?. Number of responses: 18 responses.">
            <a:extLst>
              <a:ext uri="{FF2B5EF4-FFF2-40B4-BE49-F238E27FC236}">
                <a16:creationId xmlns:a16="http://schemas.microsoft.com/office/drawing/2014/main" id="{C9017E5F-4803-BD78-32B7-967E2D0AB5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531" y="656324"/>
            <a:ext cx="5430321" cy="213126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orms response chart. Question title: Quels genres de jeux vidéos préférez-vous ? (plusieurs réponses possibles). Number of responses: 18 responses.">
            <a:extLst>
              <a:ext uri="{FF2B5EF4-FFF2-40B4-BE49-F238E27FC236}">
                <a16:creationId xmlns:a16="http://schemas.microsoft.com/office/drawing/2014/main" id="{75B9E09F-445B-1A1C-018E-3E39E53907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6531" y="2870438"/>
            <a:ext cx="5430321" cy="2214113"/>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AB58C80C-1F11-A594-4150-C0217523E47B}"/>
              </a:ext>
            </a:extLst>
          </p:cNvPr>
          <p:cNvPicPr>
            <a:picLocks noChangeAspect="1"/>
          </p:cNvPicPr>
          <p:nvPr/>
        </p:nvPicPr>
        <p:blipFill>
          <a:blip r:embed="rId5"/>
          <a:stretch>
            <a:fillRect/>
          </a:stretch>
        </p:blipFill>
        <p:spPr>
          <a:xfrm>
            <a:off x="713250" y="4383450"/>
            <a:ext cx="1305996" cy="701101"/>
          </a:xfrm>
          <a:prstGeom prst="rect">
            <a:avLst/>
          </a:prstGeom>
        </p:spPr>
      </p:pic>
    </p:spTree>
    <p:extLst>
      <p:ext uri="{BB962C8B-B14F-4D97-AF65-F5344CB8AC3E}">
        <p14:creationId xmlns:p14="http://schemas.microsoft.com/office/powerpoint/2010/main" val="9570157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361"/>
        <p:cNvGrpSpPr/>
        <p:nvPr/>
      </p:nvGrpSpPr>
      <p:grpSpPr>
        <a:xfrm>
          <a:off x="0" y="0"/>
          <a:ext cx="0" cy="0"/>
          <a:chOff x="0" y="0"/>
          <a:chExt cx="0" cy="0"/>
        </a:xfrm>
      </p:grpSpPr>
      <p:sp>
        <p:nvSpPr>
          <p:cNvPr id="2362" name="Google Shape;2362;p16"/>
          <p:cNvSpPr txBox="1">
            <a:spLocks noGrp="1"/>
          </p:cNvSpPr>
          <p:nvPr>
            <p:ph type="title"/>
          </p:nvPr>
        </p:nvSpPr>
        <p:spPr>
          <a:xfrm>
            <a:off x="713250" y="150726"/>
            <a:ext cx="7717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300"/>
              <a:buNone/>
            </a:pPr>
            <a:r>
              <a:rPr lang="en" sz="2800" b="1" dirty="0"/>
              <a:t>Sondage pour le lancement d’un jeu vidéo</a:t>
            </a:r>
            <a:endParaRPr sz="2800" b="1" dirty="0"/>
          </a:p>
        </p:txBody>
      </p:sp>
      <p:sp>
        <p:nvSpPr>
          <p:cNvPr id="2363" name="Google Shape;2363;p16"/>
          <p:cNvSpPr txBox="1"/>
          <p:nvPr/>
        </p:nvSpPr>
        <p:spPr>
          <a:xfrm>
            <a:off x="2163549" y="1505050"/>
            <a:ext cx="5106000" cy="14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dirty="0"/>
          </a:p>
        </p:txBody>
      </p:sp>
      <p:sp>
        <p:nvSpPr>
          <p:cNvPr id="2" name="ZoneTexte 1">
            <a:extLst>
              <a:ext uri="{FF2B5EF4-FFF2-40B4-BE49-F238E27FC236}">
                <a16:creationId xmlns:a16="http://schemas.microsoft.com/office/drawing/2014/main" id="{FAB223C7-1D0C-342E-0539-F625C2859D6D}"/>
              </a:ext>
            </a:extLst>
          </p:cNvPr>
          <p:cNvSpPr txBox="1"/>
          <p:nvPr/>
        </p:nvSpPr>
        <p:spPr>
          <a:xfrm>
            <a:off x="8575829" y="4838330"/>
            <a:ext cx="390618" cy="246221"/>
          </a:xfrm>
          <a:prstGeom prst="rect">
            <a:avLst/>
          </a:prstGeom>
          <a:noFill/>
        </p:spPr>
        <p:txBody>
          <a:bodyPr wrap="square" rtlCol="0">
            <a:spAutoFit/>
          </a:bodyPr>
          <a:lstStyle/>
          <a:p>
            <a:r>
              <a:rPr lang="fr-FR" sz="1000" dirty="0">
                <a:solidFill>
                  <a:schemeClr val="bg1"/>
                </a:solidFill>
              </a:rPr>
              <a:t>46</a:t>
            </a:r>
          </a:p>
        </p:txBody>
      </p:sp>
      <p:pic>
        <p:nvPicPr>
          <p:cNvPr id="5122" name="Picture 2" descr="Forms response chart. Question title: Sur quelle plateforme jouez-vous le plus souvent ?. Number of responses: 18 responses.">
            <a:extLst>
              <a:ext uri="{FF2B5EF4-FFF2-40B4-BE49-F238E27FC236}">
                <a16:creationId xmlns:a16="http://schemas.microsoft.com/office/drawing/2014/main" id="{79216BB1-5872-BADA-EEBE-20C0533F2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3549" y="761293"/>
            <a:ext cx="5430321" cy="207304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Forms response chart. Question title: Combien seriez-vous prêt à dépenser pour un nouveau jeu vidéo ?. Number of responses: 18 responses.">
            <a:extLst>
              <a:ext uri="{FF2B5EF4-FFF2-40B4-BE49-F238E27FC236}">
                <a16:creationId xmlns:a16="http://schemas.microsoft.com/office/drawing/2014/main" id="{125920C1-A520-8BAD-447E-923BE8BF46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3549" y="2912574"/>
            <a:ext cx="5430321" cy="2148775"/>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a:extLst>
              <a:ext uri="{FF2B5EF4-FFF2-40B4-BE49-F238E27FC236}">
                <a16:creationId xmlns:a16="http://schemas.microsoft.com/office/drawing/2014/main" id="{9CF4DDB7-91E8-E44F-89B6-296B7F86AB65}"/>
              </a:ext>
            </a:extLst>
          </p:cNvPr>
          <p:cNvPicPr>
            <a:picLocks noChangeAspect="1"/>
          </p:cNvPicPr>
          <p:nvPr/>
        </p:nvPicPr>
        <p:blipFill>
          <a:blip r:embed="rId5"/>
          <a:stretch>
            <a:fillRect/>
          </a:stretch>
        </p:blipFill>
        <p:spPr>
          <a:xfrm>
            <a:off x="713250" y="4383450"/>
            <a:ext cx="1305996" cy="701101"/>
          </a:xfrm>
          <a:prstGeom prst="rect">
            <a:avLst/>
          </a:prstGeom>
        </p:spPr>
      </p:pic>
    </p:spTree>
    <p:extLst>
      <p:ext uri="{BB962C8B-B14F-4D97-AF65-F5344CB8AC3E}">
        <p14:creationId xmlns:p14="http://schemas.microsoft.com/office/powerpoint/2010/main" val="3674987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361"/>
        <p:cNvGrpSpPr/>
        <p:nvPr/>
      </p:nvGrpSpPr>
      <p:grpSpPr>
        <a:xfrm>
          <a:off x="0" y="0"/>
          <a:ext cx="0" cy="0"/>
          <a:chOff x="0" y="0"/>
          <a:chExt cx="0" cy="0"/>
        </a:xfrm>
      </p:grpSpPr>
      <p:sp>
        <p:nvSpPr>
          <p:cNvPr id="2362" name="Google Shape;2362;p16"/>
          <p:cNvSpPr txBox="1">
            <a:spLocks noGrp="1"/>
          </p:cNvSpPr>
          <p:nvPr>
            <p:ph type="title"/>
          </p:nvPr>
        </p:nvSpPr>
        <p:spPr>
          <a:xfrm>
            <a:off x="713250" y="132971"/>
            <a:ext cx="7717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300"/>
              <a:buNone/>
            </a:pPr>
            <a:r>
              <a:rPr lang="en" sz="2800" b="1" dirty="0"/>
              <a:t>Sondage pour le lancement d’un jeu vidéo</a:t>
            </a:r>
            <a:endParaRPr sz="2800" b="1" dirty="0"/>
          </a:p>
        </p:txBody>
      </p:sp>
      <p:sp>
        <p:nvSpPr>
          <p:cNvPr id="2363" name="Google Shape;2363;p16"/>
          <p:cNvSpPr txBox="1"/>
          <p:nvPr/>
        </p:nvSpPr>
        <p:spPr>
          <a:xfrm>
            <a:off x="2163549" y="1505050"/>
            <a:ext cx="5106000" cy="14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dirty="0"/>
          </a:p>
        </p:txBody>
      </p:sp>
      <p:sp>
        <p:nvSpPr>
          <p:cNvPr id="2" name="ZoneTexte 1">
            <a:extLst>
              <a:ext uri="{FF2B5EF4-FFF2-40B4-BE49-F238E27FC236}">
                <a16:creationId xmlns:a16="http://schemas.microsoft.com/office/drawing/2014/main" id="{BA363AEB-BEED-A534-39DB-1B174785C055}"/>
              </a:ext>
            </a:extLst>
          </p:cNvPr>
          <p:cNvSpPr txBox="1"/>
          <p:nvPr/>
        </p:nvSpPr>
        <p:spPr>
          <a:xfrm>
            <a:off x="8575829" y="4838330"/>
            <a:ext cx="390618" cy="246221"/>
          </a:xfrm>
          <a:prstGeom prst="rect">
            <a:avLst/>
          </a:prstGeom>
          <a:noFill/>
        </p:spPr>
        <p:txBody>
          <a:bodyPr wrap="square" rtlCol="0">
            <a:spAutoFit/>
          </a:bodyPr>
          <a:lstStyle/>
          <a:p>
            <a:r>
              <a:rPr lang="fr-FR" sz="1000" dirty="0">
                <a:solidFill>
                  <a:schemeClr val="bg1"/>
                </a:solidFill>
              </a:rPr>
              <a:t>47</a:t>
            </a:r>
          </a:p>
        </p:txBody>
      </p:sp>
      <p:pic>
        <p:nvPicPr>
          <p:cNvPr id="6146" name="Picture 2" descr="Forms response chart. Question title: Préférez-vous les jeux solo ou multi-joueurs ?. Number of responses: 18 responses.">
            <a:extLst>
              <a:ext uri="{FF2B5EF4-FFF2-40B4-BE49-F238E27FC236}">
                <a16:creationId xmlns:a16="http://schemas.microsoft.com/office/drawing/2014/main" id="{09D5C5CF-692C-063A-515D-DD59E4C5E0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5231" y="705671"/>
            <a:ext cx="5655075" cy="2002018"/>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Forms response chart. Question title: Quelle est votre tranche d&amp;apos;âge ?. Number of responses: 18 responses.">
            <a:extLst>
              <a:ext uri="{FF2B5EF4-FFF2-40B4-BE49-F238E27FC236}">
                <a16:creationId xmlns:a16="http://schemas.microsoft.com/office/drawing/2014/main" id="{6C302714-2786-08CA-CCD3-DADDB053BF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5231" y="2903428"/>
            <a:ext cx="5655075" cy="2107101"/>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AD74263F-319D-167E-B81D-2646B76E24A6}"/>
              </a:ext>
            </a:extLst>
          </p:cNvPr>
          <p:cNvPicPr>
            <a:picLocks noChangeAspect="1"/>
          </p:cNvPicPr>
          <p:nvPr/>
        </p:nvPicPr>
        <p:blipFill>
          <a:blip r:embed="rId5"/>
          <a:stretch>
            <a:fillRect/>
          </a:stretch>
        </p:blipFill>
        <p:spPr>
          <a:xfrm>
            <a:off x="597840" y="4309428"/>
            <a:ext cx="1305996" cy="701101"/>
          </a:xfrm>
          <a:prstGeom prst="rect">
            <a:avLst/>
          </a:prstGeom>
        </p:spPr>
      </p:pic>
    </p:spTree>
    <p:extLst>
      <p:ext uri="{BB962C8B-B14F-4D97-AF65-F5344CB8AC3E}">
        <p14:creationId xmlns:p14="http://schemas.microsoft.com/office/powerpoint/2010/main" val="35092726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361"/>
        <p:cNvGrpSpPr/>
        <p:nvPr/>
      </p:nvGrpSpPr>
      <p:grpSpPr>
        <a:xfrm>
          <a:off x="0" y="0"/>
          <a:ext cx="0" cy="0"/>
          <a:chOff x="0" y="0"/>
          <a:chExt cx="0" cy="0"/>
        </a:xfrm>
      </p:grpSpPr>
      <p:sp>
        <p:nvSpPr>
          <p:cNvPr id="2362" name="Google Shape;2362;p16"/>
          <p:cNvSpPr txBox="1">
            <a:spLocks noGrp="1"/>
          </p:cNvSpPr>
          <p:nvPr>
            <p:ph type="title"/>
          </p:nvPr>
        </p:nvSpPr>
        <p:spPr>
          <a:xfrm>
            <a:off x="713250" y="132971"/>
            <a:ext cx="7717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300"/>
              <a:buNone/>
            </a:pPr>
            <a:r>
              <a:rPr lang="en" sz="2800" b="1" dirty="0"/>
              <a:t>Sondage pour le lancement d’un jeu vidéo</a:t>
            </a:r>
            <a:endParaRPr sz="2800" b="1" dirty="0"/>
          </a:p>
        </p:txBody>
      </p:sp>
      <p:sp>
        <p:nvSpPr>
          <p:cNvPr id="2363" name="Google Shape;2363;p16"/>
          <p:cNvSpPr txBox="1"/>
          <p:nvPr/>
        </p:nvSpPr>
        <p:spPr>
          <a:xfrm>
            <a:off x="2163549" y="1505050"/>
            <a:ext cx="5106000" cy="14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dirty="0"/>
          </a:p>
        </p:txBody>
      </p:sp>
      <p:sp>
        <p:nvSpPr>
          <p:cNvPr id="2" name="ZoneTexte 1">
            <a:extLst>
              <a:ext uri="{FF2B5EF4-FFF2-40B4-BE49-F238E27FC236}">
                <a16:creationId xmlns:a16="http://schemas.microsoft.com/office/drawing/2014/main" id="{BA363AEB-BEED-A534-39DB-1B174785C055}"/>
              </a:ext>
            </a:extLst>
          </p:cNvPr>
          <p:cNvSpPr txBox="1"/>
          <p:nvPr/>
        </p:nvSpPr>
        <p:spPr>
          <a:xfrm>
            <a:off x="8575829" y="4838330"/>
            <a:ext cx="390618" cy="246221"/>
          </a:xfrm>
          <a:prstGeom prst="rect">
            <a:avLst/>
          </a:prstGeom>
          <a:noFill/>
        </p:spPr>
        <p:txBody>
          <a:bodyPr wrap="square" rtlCol="0">
            <a:spAutoFit/>
          </a:bodyPr>
          <a:lstStyle/>
          <a:p>
            <a:r>
              <a:rPr lang="fr-FR" sz="1000" dirty="0">
                <a:solidFill>
                  <a:schemeClr val="bg1"/>
                </a:solidFill>
              </a:rPr>
              <a:t>48</a:t>
            </a:r>
          </a:p>
        </p:txBody>
      </p:sp>
      <p:pic>
        <p:nvPicPr>
          <p:cNvPr id="7170" name="Picture 2" descr="Forms response chart. Question title: Quel est votre genre ?. Number of responses: 18 responses.">
            <a:extLst>
              <a:ext uri="{FF2B5EF4-FFF2-40B4-BE49-F238E27FC236}">
                <a16:creationId xmlns:a16="http://schemas.microsoft.com/office/drawing/2014/main" id="{4FE6C90A-5C1C-02C7-A919-CF941C91FD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8425" y="1505050"/>
            <a:ext cx="5640356" cy="2395535"/>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a:extLst>
              <a:ext uri="{FF2B5EF4-FFF2-40B4-BE49-F238E27FC236}">
                <a16:creationId xmlns:a16="http://schemas.microsoft.com/office/drawing/2014/main" id="{5C329BE0-529F-0221-40B7-4501B071FCF2}"/>
              </a:ext>
            </a:extLst>
          </p:cNvPr>
          <p:cNvPicPr>
            <a:picLocks noChangeAspect="1"/>
          </p:cNvPicPr>
          <p:nvPr/>
        </p:nvPicPr>
        <p:blipFill>
          <a:blip r:embed="rId4"/>
          <a:stretch>
            <a:fillRect/>
          </a:stretch>
        </p:blipFill>
        <p:spPr>
          <a:xfrm>
            <a:off x="713250" y="4260339"/>
            <a:ext cx="1305996" cy="701101"/>
          </a:xfrm>
          <a:prstGeom prst="rect">
            <a:avLst/>
          </a:prstGeom>
        </p:spPr>
      </p:pic>
    </p:spTree>
    <p:extLst>
      <p:ext uri="{BB962C8B-B14F-4D97-AF65-F5344CB8AC3E}">
        <p14:creationId xmlns:p14="http://schemas.microsoft.com/office/powerpoint/2010/main" val="3501037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70"/>
        <p:cNvGrpSpPr/>
        <p:nvPr/>
      </p:nvGrpSpPr>
      <p:grpSpPr>
        <a:xfrm>
          <a:off x="0" y="0"/>
          <a:ext cx="0" cy="0"/>
          <a:chOff x="0" y="0"/>
          <a:chExt cx="0" cy="0"/>
        </a:xfrm>
      </p:grpSpPr>
      <p:sp>
        <p:nvSpPr>
          <p:cNvPr id="2271" name="Google Shape;2271;p6"/>
          <p:cNvSpPr txBox="1">
            <a:spLocks noGrp="1"/>
          </p:cNvSpPr>
          <p:nvPr>
            <p:ph type="title"/>
          </p:nvPr>
        </p:nvSpPr>
        <p:spPr>
          <a:xfrm>
            <a:off x="5564835" y="2401443"/>
            <a:ext cx="2998800" cy="1402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200"/>
              <a:buNone/>
            </a:pPr>
            <a:r>
              <a:rPr lang="en" dirty="0"/>
              <a:t>Les matrices SWOT </a:t>
            </a:r>
            <a:br>
              <a:rPr lang="en" dirty="0"/>
            </a:br>
            <a:r>
              <a:rPr lang="en" dirty="0"/>
              <a:t>et PESTEL</a:t>
            </a:r>
            <a:br>
              <a:rPr lang="en" dirty="0"/>
            </a:br>
            <a:endParaRPr dirty="0"/>
          </a:p>
        </p:txBody>
      </p:sp>
      <p:sp>
        <p:nvSpPr>
          <p:cNvPr id="2272" name="Google Shape;2272;p6"/>
          <p:cNvSpPr txBox="1">
            <a:spLocks noGrp="1"/>
          </p:cNvSpPr>
          <p:nvPr>
            <p:ph type="title" idx="2"/>
          </p:nvPr>
        </p:nvSpPr>
        <p:spPr>
          <a:xfrm>
            <a:off x="3377825" y="1593575"/>
            <a:ext cx="2015700" cy="14025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2000"/>
              <a:buNone/>
            </a:pPr>
            <a:r>
              <a:rPr lang="en" sz="10000"/>
              <a:t>02</a:t>
            </a:r>
            <a:endParaRPr sz="10000"/>
          </a:p>
        </p:txBody>
      </p:sp>
      <p:sp>
        <p:nvSpPr>
          <p:cNvPr id="2" name="ZoneTexte 1">
            <a:extLst>
              <a:ext uri="{FF2B5EF4-FFF2-40B4-BE49-F238E27FC236}">
                <a16:creationId xmlns:a16="http://schemas.microsoft.com/office/drawing/2014/main" id="{02331D1A-9C07-235E-157A-833CC3F76656}"/>
              </a:ext>
            </a:extLst>
          </p:cNvPr>
          <p:cNvSpPr txBox="1"/>
          <p:nvPr/>
        </p:nvSpPr>
        <p:spPr>
          <a:xfrm>
            <a:off x="8664606" y="4838330"/>
            <a:ext cx="221942" cy="246221"/>
          </a:xfrm>
          <a:prstGeom prst="rect">
            <a:avLst/>
          </a:prstGeom>
          <a:noFill/>
        </p:spPr>
        <p:txBody>
          <a:bodyPr wrap="square" rtlCol="0">
            <a:spAutoFit/>
          </a:bodyPr>
          <a:lstStyle/>
          <a:p>
            <a:r>
              <a:rPr lang="fr-FR" sz="1000" dirty="0">
                <a:solidFill>
                  <a:schemeClr val="bg1"/>
                </a:solidFill>
              </a:rPr>
              <a:t>4</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361"/>
        <p:cNvGrpSpPr/>
        <p:nvPr/>
      </p:nvGrpSpPr>
      <p:grpSpPr>
        <a:xfrm>
          <a:off x="0" y="0"/>
          <a:ext cx="0" cy="0"/>
          <a:chOff x="0" y="0"/>
          <a:chExt cx="0" cy="0"/>
        </a:xfrm>
      </p:grpSpPr>
      <p:sp>
        <p:nvSpPr>
          <p:cNvPr id="2362" name="Google Shape;2362;p16"/>
          <p:cNvSpPr txBox="1">
            <a:spLocks noGrp="1"/>
          </p:cNvSpPr>
          <p:nvPr>
            <p:ph type="title"/>
          </p:nvPr>
        </p:nvSpPr>
        <p:spPr>
          <a:xfrm>
            <a:off x="713250" y="132971"/>
            <a:ext cx="7717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300"/>
              <a:buNone/>
            </a:pPr>
            <a:r>
              <a:rPr lang="fr-FR" sz="2800" b="1" dirty="0"/>
              <a:t>Corrélation entre 2 variables</a:t>
            </a:r>
            <a:br>
              <a:rPr lang="fr-FR" sz="2800" b="1" dirty="0"/>
            </a:br>
            <a:r>
              <a:rPr lang="fr-FR" sz="2400" b="1" dirty="0"/>
              <a:t>Méthodologie</a:t>
            </a:r>
            <a:br>
              <a:rPr lang="fr-FR" sz="2800" b="1" dirty="0"/>
            </a:br>
            <a:endParaRPr sz="1800" b="1" i="1" dirty="0"/>
          </a:p>
        </p:txBody>
      </p:sp>
      <p:sp>
        <p:nvSpPr>
          <p:cNvPr id="2363" name="Google Shape;2363;p16"/>
          <p:cNvSpPr txBox="1"/>
          <p:nvPr/>
        </p:nvSpPr>
        <p:spPr>
          <a:xfrm>
            <a:off x="2055814" y="1161433"/>
            <a:ext cx="6181462" cy="430485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fr-FR" b="1" dirty="0">
                <a:solidFill>
                  <a:schemeClr val="bg1"/>
                </a:solidFill>
              </a:rPr>
              <a:t>Étape 1 : Créer la Table de Contingence du fichier Vidéo Game Sales</a:t>
            </a:r>
          </a:p>
          <a:p>
            <a:pPr marL="0" marR="0" lvl="0" indent="0" algn="l" rtl="0">
              <a:lnSpc>
                <a:spcPct val="100000"/>
              </a:lnSpc>
              <a:spcBef>
                <a:spcPts val="0"/>
              </a:spcBef>
              <a:spcAft>
                <a:spcPts val="0"/>
              </a:spcAft>
              <a:buNone/>
            </a:pPr>
            <a:endParaRPr lang="fr-FR" dirty="0">
              <a:solidFill>
                <a:schemeClr val="bg1"/>
              </a:solidFill>
            </a:endParaRPr>
          </a:p>
          <a:p>
            <a:pPr marL="0" marR="0" lvl="0" indent="0" algn="l" rtl="0">
              <a:lnSpc>
                <a:spcPct val="100000"/>
              </a:lnSpc>
              <a:spcBef>
                <a:spcPts val="0"/>
              </a:spcBef>
              <a:spcAft>
                <a:spcPts val="0"/>
              </a:spcAft>
              <a:buNone/>
            </a:pPr>
            <a:r>
              <a:rPr lang="fr-FR" b="1" dirty="0">
                <a:solidFill>
                  <a:schemeClr val="bg1"/>
                </a:solidFill>
              </a:rPr>
              <a:t>Étape 2 : Calculer les Fréquences Attendues</a:t>
            </a:r>
          </a:p>
          <a:p>
            <a:pPr marL="0" marR="0" lvl="0" indent="0" algn="l" rtl="0">
              <a:lnSpc>
                <a:spcPct val="100000"/>
              </a:lnSpc>
              <a:spcBef>
                <a:spcPts val="0"/>
              </a:spcBef>
              <a:spcAft>
                <a:spcPts val="0"/>
              </a:spcAft>
              <a:buNone/>
            </a:pPr>
            <a:endParaRPr lang="fr-FR" dirty="0">
              <a:solidFill>
                <a:schemeClr val="bg1"/>
              </a:solidFill>
            </a:endParaRPr>
          </a:p>
          <a:p>
            <a:pPr marL="0" marR="0" lvl="0" indent="0" algn="l" rtl="0">
              <a:lnSpc>
                <a:spcPct val="100000"/>
              </a:lnSpc>
              <a:spcBef>
                <a:spcPts val="0"/>
              </a:spcBef>
              <a:spcAft>
                <a:spcPts val="0"/>
              </a:spcAft>
              <a:buNone/>
            </a:pPr>
            <a:r>
              <a:rPr lang="fr-FR" dirty="0">
                <a:solidFill>
                  <a:schemeClr val="bg1"/>
                </a:solidFill>
              </a:rPr>
              <a:t>Fréquence attendue= (Total ligne × Total colonne) / Total général</a:t>
            </a:r>
          </a:p>
          <a:p>
            <a:pPr marL="0" marR="0" lvl="0" indent="0" algn="l" rtl="0">
              <a:lnSpc>
                <a:spcPct val="100000"/>
              </a:lnSpc>
              <a:spcBef>
                <a:spcPts val="0"/>
              </a:spcBef>
              <a:spcAft>
                <a:spcPts val="0"/>
              </a:spcAft>
              <a:buNone/>
            </a:pPr>
            <a:endParaRPr lang="fr-FR" dirty="0">
              <a:solidFill>
                <a:schemeClr val="bg1"/>
              </a:solidFill>
            </a:endParaRPr>
          </a:p>
          <a:p>
            <a:r>
              <a:rPr lang="fr-FR" b="1" dirty="0">
                <a:solidFill>
                  <a:schemeClr val="bg1"/>
                </a:solidFill>
              </a:rPr>
              <a:t>Étape 3 : Vérifier les résultats</a:t>
            </a:r>
          </a:p>
          <a:p>
            <a:endParaRPr lang="fr-FR" b="1" dirty="0">
              <a:solidFill>
                <a:schemeClr val="bg1"/>
              </a:solidFill>
            </a:endParaRPr>
          </a:p>
          <a:p>
            <a:r>
              <a:rPr lang="fr-FR" dirty="0">
                <a:solidFill>
                  <a:schemeClr val="bg1"/>
                </a:solidFill>
              </a:rPr>
              <a:t>On compare le tableau des fréquences attendues avec le tableau</a:t>
            </a:r>
          </a:p>
          <a:p>
            <a:r>
              <a:rPr lang="fr-FR" dirty="0">
                <a:solidFill>
                  <a:schemeClr val="bg1"/>
                </a:solidFill>
              </a:rPr>
              <a:t>des fréquences observées. Les valeurs devraient être différentes si les variables ne sont pas indépendantes.</a:t>
            </a:r>
          </a:p>
          <a:p>
            <a:endParaRPr lang="fr-FR" dirty="0">
              <a:solidFill>
                <a:schemeClr val="bg1"/>
              </a:solidFill>
            </a:endParaRPr>
          </a:p>
          <a:p>
            <a:r>
              <a:rPr lang="fr-FR" b="1" dirty="0">
                <a:solidFill>
                  <a:schemeClr val="bg1"/>
                </a:solidFill>
              </a:rPr>
              <a:t>Étape 4 : Calculer le Chi carré et la p-value</a:t>
            </a:r>
          </a:p>
          <a:p>
            <a:endParaRPr lang="fr-FR" dirty="0">
              <a:solidFill>
                <a:schemeClr val="bg1"/>
              </a:solidFill>
            </a:endParaRPr>
          </a:p>
          <a:p>
            <a:r>
              <a:rPr lang="fr-FR" dirty="0">
                <a:solidFill>
                  <a:schemeClr val="bg1"/>
                </a:solidFill>
              </a:rPr>
              <a:t>Chi Carré= ((observé - attendu)^2) / attendu</a:t>
            </a:r>
          </a:p>
          <a:p>
            <a:endParaRPr lang="fr-FR" dirty="0">
              <a:solidFill>
                <a:schemeClr val="bg1"/>
              </a:solidFill>
            </a:endParaRPr>
          </a:p>
          <a:p>
            <a:pPr marL="0" marR="0" lvl="0" indent="0" algn="l" rtl="0">
              <a:lnSpc>
                <a:spcPct val="100000"/>
              </a:lnSpc>
              <a:spcBef>
                <a:spcPts val="0"/>
              </a:spcBef>
              <a:spcAft>
                <a:spcPts val="0"/>
              </a:spcAft>
              <a:buNone/>
            </a:pPr>
            <a:r>
              <a:rPr lang="fr-FR" dirty="0">
                <a:solidFill>
                  <a:schemeClr val="bg1"/>
                </a:solidFill>
              </a:rPr>
              <a:t>P-value​ = Test.Khideux(B35:M60;Q35:AB60)</a:t>
            </a:r>
            <a:endParaRPr dirty="0">
              <a:solidFill>
                <a:schemeClr val="bg1"/>
              </a:solidFill>
            </a:endParaRPr>
          </a:p>
        </p:txBody>
      </p:sp>
      <p:sp>
        <p:nvSpPr>
          <p:cNvPr id="2" name="ZoneTexte 1">
            <a:extLst>
              <a:ext uri="{FF2B5EF4-FFF2-40B4-BE49-F238E27FC236}">
                <a16:creationId xmlns:a16="http://schemas.microsoft.com/office/drawing/2014/main" id="{22209EFE-0A04-42DE-445E-7711CE90AB8A}"/>
              </a:ext>
            </a:extLst>
          </p:cNvPr>
          <p:cNvSpPr txBox="1"/>
          <p:nvPr/>
        </p:nvSpPr>
        <p:spPr>
          <a:xfrm>
            <a:off x="8575829" y="4838330"/>
            <a:ext cx="390618" cy="246221"/>
          </a:xfrm>
          <a:prstGeom prst="rect">
            <a:avLst/>
          </a:prstGeom>
          <a:noFill/>
        </p:spPr>
        <p:txBody>
          <a:bodyPr wrap="square" rtlCol="0">
            <a:spAutoFit/>
          </a:bodyPr>
          <a:lstStyle/>
          <a:p>
            <a:r>
              <a:rPr lang="fr-FR" sz="1000" dirty="0">
                <a:solidFill>
                  <a:schemeClr val="bg1"/>
                </a:solidFill>
              </a:rPr>
              <a:t>49</a:t>
            </a:r>
          </a:p>
        </p:txBody>
      </p:sp>
      <p:sp>
        <p:nvSpPr>
          <p:cNvPr id="3" name="ZoneTexte 2">
            <a:extLst>
              <a:ext uri="{FF2B5EF4-FFF2-40B4-BE49-F238E27FC236}">
                <a16:creationId xmlns:a16="http://schemas.microsoft.com/office/drawing/2014/main" id="{23A77903-5AE6-A581-865E-7CD9911CAA2F}"/>
              </a:ext>
            </a:extLst>
          </p:cNvPr>
          <p:cNvSpPr txBox="1"/>
          <p:nvPr/>
        </p:nvSpPr>
        <p:spPr>
          <a:xfrm>
            <a:off x="6600548" y="4622886"/>
            <a:ext cx="2734322" cy="215444"/>
          </a:xfrm>
          <a:prstGeom prst="rect">
            <a:avLst/>
          </a:prstGeom>
          <a:noFill/>
        </p:spPr>
        <p:txBody>
          <a:bodyPr wrap="square" rtlCol="0">
            <a:spAutoFit/>
          </a:bodyPr>
          <a:lstStyle/>
          <a:p>
            <a:r>
              <a:rPr lang="fr-FR" sz="800" dirty="0">
                <a:solidFill>
                  <a:schemeClr val="bg1"/>
                </a:solidFill>
              </a:rPr>
              <a:t>Source : Fichier Video Game Sales - UOI Games</a:t>
            </a:r>
          </a:p>
        </p:txBody>
      </p:sp>
    </p:spTree>
    <p:extLst>
      <p:ext uri="{BB962C8B-B14F-4D97-AF65-F5344CB8AC3E}">
        <p14:creationId xmlns:p14="http://schemas.microsoft.com/office/powerpoint/2010/main" val="32867431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349"/>
        <p:cNvGrpSpPr/>
        <p:nvPr/>
      </p:nvGrpSpPr>
      <p:grpSpPr>
        <a:xfrm>
          <a:off x="0" y="0"/>
          <a:ext cx="0" cy="0"/>
          <a:chOff x="0" y="0"/>
          <a:chExt cx="0" cy="0"/>
        </a:xfrm>
      </p:grpSpPr>
      <p:sp>
        <p:nvSpPr>
          <p:cNvPr id="2350" name="Google Shape;2350;p14"/>
          <p:cNvSpPr txBox="1">
            <a:spLocks noGrp="1"/>
          </p:cNvSpPr>
          <p:nvPr>
            <p:ph type="title"/>
          </p:nvPr>
        </p:nvSpPr>
        <p:spPr>
          <a:xfrm>
            <a:off x="713250" y="0"/>
            <a:ext cx="7717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300"/>
              <a:buNone/>
            </a:pPr>
            <a:r>
              <a:rPr lang="en" b="1" dirty="0"/>
              <a:t>Corrélation entre 2 variables</a:t>
            </a:r>
            <a:br>
              <a:rPr lang="en" b="1" dirty="0"/>
            </a:br>
            <a:r>
              <a:rPr lang="en" sz="2400" b="1" dirty="0"/>
              <a:t>Méthodologie </a:t>
            </a:r>
            <a:endParaRPr sz="2400" b="1" dirty="0"/>
          </a:p>
        </p:txBody>
      </p:sp>
      <p:sp>
        <p:nvSpPr>
          <p:cNvPr id="2351" name="Google Shape;2351;p14"/>
          <p:cNvSpPr txBox="1"/>
          <p:nvPr/>
        </p:nvSpPr>
        <p:spPr>
          <a:xfrm>
            <a:off x="2252326" y="990146"/>
            <a:ext cx="6323503" cy="14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fr-FR" dirty="0">
                <a:solidFill>
                  <a:schemeClr val="bg1"/>
                </a:solidFill>
              </a:rPr>
              <a:t>Le calcul du khi2 et du p-value démontre qu’il y a une relation entre la plateforme et le genre</a:t>
            </a:r>
          </a:p>
          <a:p>
            <a:pPr marL="0" marR="0" lvl="0" indent="0" algn="l" rtl="0">
              <a:lnSpc>
                <a:spcPct val="100000"/>
              </a:lnSpc>
              <a:spcBef>
                <a:spcPts val="0"/>
              </a:spcBef>
              <a:spcAft>
                <a:spcPts val="0"/>
              </a:spcAft>
              <a:buNone/>
            </a:pPr>
            <a:endParaRPr lang="fr-FR" dirty="0"/>
          </a:p>
          <a:p>
            <a:pPr marL="0" marR="0" lvl="0" indent="0" algn="l" rtl="0">
              <a:lnSpc>
                <a:spcPct val="100000"/>
              </a:lnSpc>
              <a:spcBef>
                <a:spcPts val="0"/>
              </a:spcBef>
              <a:spcAft>
                <a:spcPts val="0"/>
              </a:spcAft>
              <a:buNone/>
            </a:pPr>
            <a:r>
              <a:rPr lang="fr-FR" dirty="0">
                <a:solidFill>
                  <a:schemeClr val="bg1"/>
                </a:solidFill>
              </a:rPr>
              <a:t>Khi2 calculé = 5 230</a:t>
            </a:r>
          </a:p>
          <a:p>
            <a:pPr marL="0" marR="0" lvl="0" indent="0" algn="l" rtl="0">
              <a:lnSpc>
                <a:spcPct val="100000"/>
              </a:lnSpc>
              <a:spcBef>
                <a:spcPts val="0"/>
              </a:spcBef>
              <a:spcAft>
                <a:spcPts val="0"/>
              </a:spcAft>
              <a:buNone/>
            </a:pPr>
            <a:endParaRPr lang="fr-FR" dirty="0">
              <a:solidFill>
                <a:schemeClr val="bg1"/>
              </a:solidFill>
            </a:endParaRPr>
          </a:p>
          <a:p>
            <a:pPr marL="0" marR="0" lvl="0" indent="0" algn="l" rtl="0">
              <a:lnSpc>
                <a:spcPct val="100000"/>
              </a:lnSpc>
              <a:spcBef>
                <a:spcPts val="0"/>
              </a:spcBef>
              <a:spcAft>
                <a:spcPts val="0"/>
              </a:spcAft>
              <a:buNone/>
            </a:pPr>
            <a:r>
              <a:rPr lang="fr-FR" dirty="0">
                <a:solidFill>
                  <a:schemeClr val="bg1"/>
                </a:solidFill>
              </a:rPr>
              <a:t>Degrés de liberté : (25 lignes -1) * (12 colonnes -1) = 264</a:t>
            </a:r>
          </a:p>
          <a:p>
            <a:pPr marL="0" marR="0" lvl="0" indent="0" algn="l" rtl="0">
              <a:lnSpc>
                <a:spcPct val="100000"/>
              </a:lnSpc>
              <a:spcBef>
                <a:spcPts val="0"/>
              </a:spcBef>
              <a:spcAft>
                <a:spcPts val="0"/>
              </a:spcAft>
              <a:buNone/>
            </a:pPr>
            <a:endParaRPr lang="fr-FR" dirty="0">
              <a:solidFill>
                <a:schemeClr val="bg1"/>
              </a:solidFill>
            </a:endParaRPr>
          </a:p>
          <a:p>
            <a:pPr marL="0" marR="0" lvl="0" indent="0" algn="l" rtl="0">
              <a:lnSpc>
                <a:spcPct val="100000"/>
              </a:lnSpc>
              <a:spcBef>
                <a:spcPts val="0"/>
              </a:spcBef>
              <a:spcAft>
                <a:spcPts val="0"/>
              </a:spcAft>
              <a:buNone/>
            </a:pPr>
            <a:r>
              <a:rPr lang="fr-FR" dirty="0">
                <a:solidFill>
                  <a:schemeClr val="bg1"/>
                </a:solidFill>
              </a:rPr>
              <a:t>Seuil de significativité retenu  = 0,05</a:t>
            </a:r>
          </a:p>
          <a:p>
            <a:pPr marL="0" marR="0" lvl="0" indent="0" algn="l" rtl="0">
              <a:lnSpc>
                <a:spcPct val="100000"/>
              </a:lnSpc>
              <a:spcBef>
                <a:spcPts val="0"/>
              </a:spcBef>
              <a:spcAft>
                <a:spcPts val="0"/>
              </a:spcAft>
              <a:buNone/>
            </a:pPr>
            <a:endParaRPr lang="fr-FR" dirty="0">
              <a:solidFill>
                <a:schemeClr val="bg1"/>
              </a:solidFill>
            </a:endParaRPr>
          </a:p>
          <a:p>
            <a:pPr marL="0" marR="0" lvl="0" indent="0" algn="l" rtl="0">
              <a:lnSpc>
                <a:spcPct val="100000"/>
              </a:lnSpc>
              <a:spcBef>
                <a:spcPts val="0"/>
              </a:spcBef>
              <a:spcAft>
                <a:spcPts val="0"/>
              </a:spcAft>
              <a:buNone/>
            </a:pPr>
            <a:r>
              <a:rPr lang="fr-FR" dirty="0">
                <a:solidFill>
                  <a:schemeClr val="bg1"/>
                </a:solidFill>
              </a:rPr>
              <a:t>Pour 𝑑𝑓=264 et α=0.05, la valeur critique de 𝜒2 est approximativement autour de 302,9</a:t>
            </a:r>
          </a:p>
          <a:p>
            <a:pPr marL="0" marR="0" lvl="0" indent="0" algn="l" rtl="0">
              <a:lnSpc>
                <a:spcPct val="100000"/>
              </a:lnSpc>
              <a:spcBef>
                <a:spcPts val="0"/>
              </a:spcBef>
              <a:spcAft>
                <a:spcPts val="0"/>
              </a:spcAft>
              <a:buNone/>
            </a:pPr>
            <a:endParaRPr lang="fr-FR" dirty="0">
              <a:solidFill>
                <a:schemeClr val="bg1"/>
              </a:solidFill>
            </a:endParaRPr>
          </a:p>
          <a:p>
            <a:pPr marL="0" marR="0" lvl="0" indent="0" algn="l" rtl="0">
              <a:lnSpc>
                <a:spcPct val="100000"/>
              </a:lnSpc>
              <a:spcBef>
                <a:spcPts val="0"/>
              </a:spcBef>
              <a:spcAft>
                <a:spcPts val="0"/>
              </a:spcAft>
              <a:buNone/>
            </a:pPr>
            <a:r>
              <a:rPr lang="fr-FR" dirty="0">
                <a:solidFill>
                  <a:schemeClr val="bg1"/>
                </a:solidFill>
              </a:rPr>
              <a:t>La statistique de chi-carré calculée est 5 230, elle est bien au-dessus de la valeur critique 305,4.</a:t>
            </a:r>
          </a:p>
          <a:p>
            <a:pPr marL="0" marR="0" lvl="0" indent="0" algn="l" rtl="0">
              <a:lnSpc>
                <a:spcPct val="100000"/>
              </a:lnSpc>
              <a:spcBef>
                <a:spcPts val="0"/>
              </a:spcBef>
              <a:spcAft>
                <a:spcPts val="0"/>
              </a:spcAft>
              <a:buNone/>
            </a:pPr>
            <a:endParaRPr lang="fr-FR" dirty="0">
              <a:solidFill>
                <a:schemeClr val="bg1"/>
              </a:solidFill>
            </a:endParaRPr>
          </a:p>
          <a:p>
            <a:pPr marL="0" marR="0" lvl="0" indent="0" algn="l" rtl="0">
              <a:lnSpc>
                <a:spcPct val="100000"/>
              </a:lnSpc>
              <a:spcBef>
                <a:spcPts val="0"/>
              </a:spcBef>
              <a:spcAft>
                <a:spcPts val="0"/>
              </a:spcAft>
              <a:buNone/>
            </a:pPr>
            <a:r>
              <a:rPr lang="fr-FR" dirty="0">
                <a:solidFill>
                  <a:schemeClr val="bg1"/>
                </a:solidFill>
              </a:rPr>
              <a:t>Cela signifie que la différence observée est très significative, et on rejette l'hypothèse nulle au niveau du seuil de signification de 0,05.</a:t>
            </a:r>
          </a:p>
          <a:p>
            <a:pPr marL="0" marR="0" lvl="0" indent="0" algn="l" rtl="0">
              <a:lnSpc>
                <a:spcPct val="100000"/>
              </a:lnSpc>
              <a:spcBef>
                <a:spcPts val="0"/>
              </a:spcBef>
              <a:spcAft>
                <a:spcPts val="0"/>
              </a:spcAft>
              <a:buNone/>
            </a:pPr>
            <a:endParaRPr lang="fr-FR" dirty="0">
              <a:solidFill>
                <a:schemeClr val="bg1"/>
              </a:solidFill>
            </a:endParaRPr>
          </a:p>
          <a:p>
            <a:pPr marL="0" marR="0" lvl="0" indent="0" algn="l" rtl="0">
              <a:lnSpc>
                <a:spcPct val="100000"/>
              </a:lnSpc>
              <a:spcBef>
                <a:spcPts val="0"/>
              </a:spcBef>
              <a:spcAft>
                <a:spcPts val="0"/>
              </a:spcAft>
              <a:buNone/>
            </a:pPr>
            <a:endParaRPr lang="fr-FR" dirty="0">
              <a:solidFill>
                <a:schemeClr val="bg1"/>
              </a:solidFill>
            </a:endParaRPr>
          </a:p>
          <a:p>
            <a:pPr marL="0" marR="0" lvl="0" indent="0" algn="l" rtl="0">
              <a:lnSpc>
                <a:spcPct val="100000"/>
              </a:lnSpc>
              <a:spcBef>
                <a:spcPts val="0"/>
              </a:spcBef>
              <a:spcAft>
                <a:spcPts val="0"/>
              </a:spcAft>
              <a:buNone/>
            </a:pPr>
            <a:r>
              <a:rPr lang="fr-FR" dirty="0">
                <a:solidFill>
                  <a:schemeClr val="bg1"/>
                </a:solidFill>
              </a:rPr>
              <a:t>La p-value est inférieure à un seuil conventionnel (généralement 0,05), cela indique qu’on peut rejeter l'hypothèse nulle, signifiant qu'il y a une relation statistiquement significative entre les variables "Platform" et "Genre".</a:t>
            </a:r>
          </a:p>
          <a:p>
            <a:pPr marL="0" marR="0" lvl="0" indent="0" algn="l" rtl="0">
              <a:lnSpc>
                <a:spcPct val="100000"/>
              </a:lnSpc>
              <a:spcBef>
                <a:spcPts val="0"/>
              </a:spcBef>
              <a:spcAft>
                <a:spcPts val="0"/>
              </a:spcAft>
              <a:buNone/>
            </a:pPr>
            <a:endParaRPr lang="fr-FR" dirty="0"/>
          </a:p>
          <a:p>
            <a:pPr marL="0" marR="0" lvl="0" indent="0" algn="l" rtl="0">
              <a:lnSpc>
                <a:spcPct val="100000"/>
              </a:lnSpc>
              <a:spcBef>
                <a:spcPts val="0"/>
              </a:spcBef>
              <a:spcAft>
                <a:spcPts val="0"/>
              </a:spcAft>
              <a:buNone/>
            </a:pPr>
            <a:endParaRPr dirty="0"/>
          </a:p>
        </p:txBody>
      </p:sp>
      <p:sp>
        <p:nvSpPr>
          <p:cNvPr id="4" name="ZoneTexte 3">
            <a:extLst>
              <a:ext uri="{FF2B5EF4-FFF2-40B4-BE49-F238E27FC236}">
                <a16:creationId xmlns:a16="http://schemas.microsoft.com/office/drawing/2014/main" id="{5657160C-F1B0-E0EF-6A62-4606539308E8}"/>
              </a:ext>
            </a:extLst>
          </p:cNvPr>
          <p:cNvSpPr txBox="1"/>
          <p:nvPr/>
        </p:nvSpPr>
        <p:spPr>
          <a:xfrm>
            <a:off x="8575829" y="4838330"/>
            <a:ext cx="390618" cy="246221"/>
          </a:xfrm>
          <a:prstGeom prst="rect">
            <a:avLst/>
          </a:prstGeom>
          <a:noFill/>
        </p:spPr>
        <p:txBody>
          <a:bodyPr wrap="square" rtlCol="0">
            <a:spAutoFit/>
          </a:bodyPr>
          <a:lstStyle/>
          <a:p>
            <a:r>
              <a:rPr lang="fr-FR" sz="1000" dirty="0">
                <a:solidFill>
                  <a:schemeClr val="bg1"/>
                </a:solidFill>
              </a:rPr>
              <a:t>50</a:t>
            </a:r>
          </a:p>
        </p:txBody>
      </p:sp>
      <p:sp>
        <p:nvSpPr>
          <p:cNvPr id="2" name="ZoneTexte 1">
            <a:extLst>
              <a:ext uri="{FF2B5EF4-FFF2-40B4-BE49-F238E27FC236}">
                <a16:creationId xmlns:a16="http://schemas.microsoft.com/office/drawing/2014/main" id="{C2A1723A-BB5E-DE7E-775C-09C0FA9F0C9F}"/>
              </a:ext>
            </a:extLst>
          </p:cNvPr>
          <p:cNvSpPr txBox="1"/>
          <p:nvPr/>
        </p:nvSpPr>
        <p:spPr>
          <a:xfrm>
            <a:off x="6618303" y="4745996"/>
            <a:ext cx="2734322" cy="215444"/>
          </a:xfrm>
          <a:prstGeom prst="rect">
            <a:avLst/>
          </a:prstGeom>
          <a:noFill/>
        </p:spPr>
        <p:txBody>
          <a:bodyPr wrap="square" rtlCol="0">
            <a:spAutoFit/>
          </a:bodyPr>
          <a:lstStyle/>
          <a:p>
            <a:r>
              <a:rPr lang="fr-FR" sz="800" dirty="0">
                <a:solidFill>
                  <a:schemeClr val="bg1"/>
                </a:solidFill>
              </a:rPr>
              <a:t>Source : Fichier Video Game Sales - UOI Games</a:t>
            </a:r>
          </a:p>
        </p:txBody>
      </p:sp>
    </p:spTree>
    <p:extLst>
      <p:ext uri="{BB962C8B-B14F-4D97-AF65-F5344CB8AC3E}">
        <p14:creationId xmlns:p14="http://schemas.microsoft.com/office/powerpoint/2010/main" val="11893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349"/>
        <p:cNvGrpSpPr/>
        <p:nvPr/>
      </p:nvGrpSpPr>
      <p:grpSpPr>
        <a:xfrm>
          <a:off x="0" y="0"/>
          <a:ext cx="0" cy="0"/>
          <a:chOff x="0" y="0"/>
          <a:chExt cx="0" cy="0"/>
        </a:xfrm>
      </p:grpSpPr>
      <p:sp>
        <p:nvSpPr>
          <p:cNvPr id="2350" name="Google Shape;2350;p14"/>
          <p:cNvSpPr txBox="1">
            <a:spLocks noGrp="1"/>
          </p:cNvSpPr>
          <p:nvPr>
            <p:ph type="title"/>
          </p:nvPr>
        </p:nvSpPr>
        <p:spPr>
          <a:xfrm>
            <a:off x="713250" y="326436"/>
            <a:ext cx="7717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300"/>
              <a:buNone/>
            </a:pPr>
            <a:r>
              <a:rPr lang="en" b="1" dirty="0"/>
              <a:t>Corrélation entre 2 variables</a:t>
            </a:r>
            <a:br>
              <a:rPr lang="en" b="1" dirty="0"/>
            </a:br>
            <a:r>
              <a:rPr lang="en" sz="2400" b="1" dirty="0"/>
              <a:t>Méthodologie</a:t>
            </a:r>
            <a:endParaRPr sz="2400" b="1" dirty="0"/>
          </a:p>
        </p:txBody>
      </p:sp>
      <p:sp>
        <p:nvSpPr>
          <p:cNvPr id="2351" name="Google Shape;2351;p14"/>
          <p:cNvSpPr txBox="1"/>
          <p:nvPr/>
        </p:nvSpPr>
        <p:spPr>
          <a:xfrm>
            <a:off x="2447635" y="1835550"/>
            <a:ext cx="6323503" cy="14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fr-FR" dirty="0">
                <a:solidFill>
                  <a:schemeClr val="bg1"/>
                </a:solidFill>
              </a:rPr>
              <a:t>P-value = 0  (Test.Khideux(B35:M60;Q35:AB60))</a:t>
            </a:r>
          </a:p>
          <a:p>
            <a:pPr marL="0" marR="0" lvl="0" indent="0" algn="l" rtl="0">
              <a:lnSpc>
                <a:spcPct val="100000"/>
              </a:lnSpc>
              <a:spcBef>
                <a:spcPts val="0"/>
              </a:spcBef>
              <a:spcAft>
                <a:spcPts val="0"/>
              </a:spcAft>
              <a:buNone/>
            </a:pPr>
            <a:endParaRPr lang="fr-FR" dirty="0">
              <a:solidFill>
                <a:schemeClr val="bg1"/>
              </a:solidFill>
            </a:endParaRPr>
          </a:p>
          <a:p>
            <a:pPr marL="0" marR="0" lvl="0" indent="0" algn="l" rtl="0">
              <a:lnSpc>
                <a:spcPct val="100000"/>
              </a:lnSpc>
              <a:spcBef>
                <a:spcPts val="0"/>
              </a:spcBef>
              <a:spcAft>
                <a:spcPts val="0"/>
              </a:spcAft>
              <a:buNone/>
            </a:pPr>
            <a:r>
              <a:rPr lang="fr-FR" dirty="0">
                <a:solidFill>
                  <a:schemeClr val="bg1"/>
                </a:solidFill>
              </a:rPr>
              <a:t>La p-value est inférieure à un seuil conventionnel (généralement 0,05), cela indique qu’on peut rejeter l'hypothèse nulle, signifiant qu'il y a une relation statistiquement significative entre les variables "Platform" et "Genre".</a:t>
            </a:r>
          </a:p>
          <a:p>
            <a:pPr marL="0" marR="0" lvl="0" indent="0" algn="l" rtl="0">
              <a:lnSpc>
                <a:spcPct val="100000"/>
              </a:lnSpc>
              <a:spcBef>
                <a:spcPts val="0"/>
              </a:spcBef>
              <a:spcAft>
                <a:spcPts val="0"/>
              </a:spcAft>
              <a:buNone/>
            </a:pPr>
            <a:endParaRPr lang="fr-FR" dirty="0"/>
          </a:p>
          <a:p>
            <a:pPr marL="0" marR="0" lvl="0" indent="0" algn="l" rtl="0">
              <a:lnSpc>
                <a:spcPct val="100000"/>
              </a:lnSpc>
              <a:spcBef>
                <a:spcPts val="0"/>
              </a:spcBef>
              <a:spcAft>
                <a:spcPts val="0"/>
              </a:spcAft>
              <a:buNone/>
            </a:pPr>
            <a:endParaRPr dirty="0"/>
          </a:p>
        </p:txBody>
      </p:sp>
      <p:sp>
        <p:nvSpPr>
          <p:cNvPr id="3" name="ZoneTexte 2">
            <a:extLst>
              <a:ext uri="{FF2B5EF4-FFF2-40B4-BE49-F238E27FC236}">
                <a16:creationId xmlns:a16="http://schemas.microsoft.com/office/drawing/2014/main" id="{94985075-EBB0-3B16-BB95-997EBC4C8BDB}"/>
              </a:ext>
            </a:extLst>
          </p:cNvPr>
          <p:cNvSpPr txBox="1"/>
          <p:nvPr/>
        </p:nvSpPr>
        <p:spPr>
          <a:xfrm>
            <a:off x="6502894" y="4601620"/>
            <a:ext cx="2734322" cy="215444"/>
          </a:xfrm>
          <a:prstGeom prst="rect">
            <a:avLst/>
          </a:prstGeom>
          <a:noFill/>
        </p:spPr>
        <p:txBody>
          <a:bodyPr wrap="square" rtlCol="0">
            <a:spAutoFit/>
          </a:bodyPr>
          <a:lstStyle/>
          <a:p>
            <a:r>
              <a:rPr lang="fr-FR" sz="800" dirty="0">
                <a:solidFill>
                  <a:schemeClr val="bg1"/>
                </a:solidFill>
              </a:rPr>
              <a:t>Source : Fichier Video Game Sales - UOI Games</a:t>
            </a:r>
          </a:p>
        </p:txBody>
      </p:sp>
      <p:sp>
        <p:nvSpPr>
          <p:cNvPr id="4" name="ZoneTexte 3">
            <a:extLst>
              <a:ext uri="{FF2B5EF4-FFF2-40B4-BE49-F238E27FC236}">
                <a16:creationId xmlns:a16="http://schemas.microsoft.com/office/drawing/2014/main" id="{5657160C-F1B0-E0EF-6A62-4606539308E8}"/>
              </a:ext>
            </a:extLst>
          </p:cNvPr>
          <p:cNvSpPr txBox="1"/>
          <p:nvPr/>
        </p:nvSpPr>
        <p:spPr>
          <a:xfrm>
            <a:off x="8575829" y="4838330"/>
            <a:ext cx="390618" cy="246221"/>
          </a:xfrm>
          <a:prstGeom prst="rect">
            <a:avLst/>
          </a:prstGeom>
          <a:noFill/>
        </p:spPr>
        <p:txBody>
          <a:bodyPr wrap="square" rtlCol="0">
            <a:spAutoFit/>
          </a:bodyPr>
          <a:lstStyle/>
          <a:p>
            <a:r>
              <a:rPr lang="fr-FR" sz="1000" dirty="0">
                <a:solidFill>
                  <a:schemeClr val="bg1"/>
                </a:solidFill>
              </a:rPr>
              <a:t>51</a:t>
            </a:r>
          </a:p>
        </p:txBody>
      </p:sp>
    </p:spTree>
    <p:extLst>
      <p:ext uri="{BB962C8B-B14F-4D97-AF65-F5344CB8AC3E}">
        <p14:creationId xmlns:p14="http://schemas.microsoft.com/office/powerpoint/2010/main" val="29619448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361"/>
        <p:cNvGrpSpPr/>
        <p:nvPr/>
      </p:nvGrpSpPr>
      <p:grpSpPr>
        <a:xfrm>
          <a:off x="0" y="0"/>
          <a:ext cx="0" cy="0"/>
          <a:chOff x="0" y="0"/>
          <a:chExt cx="0" cy="0"/>
        </a:xfrm>
      </p:grpSpPr>
      <p:sp>
        <p:nvSpPr>
          <p:cNvPr id="2362" name="Google Shape;2362;p16"/>
          <p:cNvSpPr txBox="1">
            <a:spLocks noGrp="1"/>
          </p:cNvSpPr>
          <p:nvPr>
            <p:ph type="title"/>
          </p:nvPr>
        </p:nvSpPr>
        <p:spPr>
          <a:xfrm>
            <a:off x="713249" y="132971"/>
            <a:ext cx="8510649"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300"/>
              <a:buNone/>
            </a:pPr>
            <a:r>
              <a:rPr lang="fr-FR" sz="2800" b="1" dirty="0"/>
              <a:t>Corrélation entre 2 variables</a:t>
            </a:r>
            <a:br>
              <a:rPr lang="fr-FR" sz="2800" b="1" dirty="0"/>
            </a:br>
            <a:r>
              <a:rPr lang="fr-FR" sz="1800" b="1" i="1" dirty="0"/>
              <a:t>Etape 1 : tableau de contingence  </a:t>
            </a:r>
            <a:br>
              <a:rPr lang="fr-FR" sz="1800" b="1" i="1" dirty="0"/>
            </a:br>
            <a:r>
              <a:rPr lang="fr-FR" sz="1800" b="1" i="1" dirty="0"/>
              <a:t>Corrélation entre les variables Platform et Genre avec les ventes globales</a:t>
            </a:r>
            <a:endParaRPr sz="1800" b="1" i="1" dirty="0"/>
          </a:p>
        </p:txBody>
      </p:sp>
      <p:sp>
        <p:nvSpPr>
          <p:cNvPr id="2363" name="Google Shape;2363;p16"/>
          <p:cNvSpPr txBox="1"/>
          <p:nvPr/>
        </p:nvSpPr>
        <p:spPr>
          <a:xfrm>
            <a:off x="2163549" y="1505050"/>
            <a:ext cx="5106000" cy="14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dirty="0"/>
          </a:p>
        </p:txBody>
      </p:sp>
      <p:sp>
        <p:nvSpPr>
          <p:cNvPr id="5" name="ZoneTexte 4">
            <a:extLst>
              <a:ext uri="{FF2B5EF4-FFF2-40B4-BE49-F238E27FC236}">
                <a16:creationId xmlns:a16="http://schemas.microsoft.com/office/drawing/2014/main" id="{AF259BF8-1C96-91C8-FEB7-EDFE915352F5}"/>
              </a:ext>
            </a:extLst>
          </p:cNvPr>
          <p:cNvSpPr txBox="1"/>
          <p:nvPr/>
        </p:nvSpPr>
        <p:spPr>
          <a:xfrm>
            <a:off x="6684885" y="4793940"/>
            <a:ext cx="1890944" cy="215444"/>
          </a:xfrm>
          <a:prstGeom prst="rect">
            <a:avLst/>
          </a:prstGeom>
          <a:noFill/>
        </p:spPr>
        <p:txBody>
          <a:bodyPr wrap="square" rtlCol="0">
            <a:spAutoFit/>
          </a:bodyPr>
          <a:lstStyle/>
          <a:p>
            <a:r>
              <a:rPr lang="fr-FR" sz="800" dirty="0">
                <a:solidFill>
                  <a:schemeClr val="bg1"/>
                </a:solidFill>
              </a:rPr>
              <a:t>Source : fichier Video Game Sales</a:t>
            </a:r>
          </a:p>
        </p:txBody>
      </p:sp>
      <p:sp>
        <p:nvSpPr>
          <p:cNvPr id="2" name="ZoneTexte 1">
            <a:extLst>
              <a:ext uri="{FF2B5EF4-FFF2-40B4-BE49-F238E27FC236}">
                <a16:creationId xmlns:a16="http://schemas.microsoft.com/office/drawing/2014/main" id="{C1AF7590-0F5C-3B0B-C3E2-33E3A3DE89DF}"/>
              </a:ext>
            </a:extLst>
          </p:cNvPr>
          <p:cNvSpPr txBox="1"/>
          <p:nvPr/>
        </p:nvSpPr>
        <p:spPr>
          <a:xfrm>
            <a:off x="8575829" y="4838330"/>
            <a:ext cx="390618" cy="246221"/>
          </a:xfrm>
          <a:prstGeom prst="rect">
            <a:avLst/>
          </a:prstGeom>
          <a:noFill/>
        </p:spPr>
        <p:txBody>
          <a:bodyPr wrap="square" rtlCol="0">
            <a:spAutoFit/>
          </a:bodyPr>
          <a:lstStyle/>
          <a:p>
            <a:r>
              <a:rPr lang="fr-FR" sz="1000" dirty="0">
                <a:solidFill>
                  <a:schemeClr val="bg1"/>
                </a:solidFill>
              </a:rPr>
              <a:t>52</a:t>
            </a:r>
          </a:p>
        </p:txBody>
      </p:sp>
      <p:pic>
        <p:nvPicPr>
          <p:cNvPr id="9" name="Image 8">
            <a:extLst>
              <a:ext uri="{FF2B5EF4-FFF2-40B4-BE49-F238E27FC236}">
                <a16:creationId xmlns:a16="http://schemas.microsoft.com/office/drawing/2014/main" id="{D77CECDA-8712-6E44-124B-84558C096D79}"/>
              </a:ext>
            </a:extLst>
          </p:cNvPr>
          <p:cNvPicPr>
            <a:picLocks noChangeAspect="1"/>
          </p:cNvPicPr>
          <p:nvPr/>
        </p:nvPicPr>
        <p:blipFill>
          <a:blip r:embed="rId3"/>
          <a:stretch>
            <a:fillRect/>
          </a:stretch>
        </p:blipFill>
        <p:spPr>
          <a:xfrm>
            <a:off x="1020932" y="1305016"/>
            <a:ext cx="7554897" cy="3488923"/>
          </a:xfrm>
          <a:prstGeom prst="rect">
            <a:avLst/>
          </a:prstGeom>
        </p:spPr>
      </p:pic>
    </p:spTree>
    <p:extLst>
      <p:ext uri="{BB962C8B-B14F-4D97-AF65-F5344CB8AC3E}">
        <p14:creationId xmlns:p14="http://schemas.microsoft.com/office/powerpoint/2010/main" val="23675314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361"/>
        <p:cNvGrpSpPr/>
        <p:nvPr/>
      </p:nvGrpSpPr>
      <p:grpSpPr>
        <a:xfrm>
          <a:off x="0" y="0"/>
          <a:ext cx="0" cy="0"/>
          <a:chOff x="0" y="0"/>
          <a:chExt cx="0" cy="0"/>
        </a:xfrm>
      </p:grpSpPr>
      <p:sp>
        <p:nvSpPr>
          <p:cNvPr id="2362" name="Google Shape;2362;p16"/>
          <p:cNvSpPr txBox="1">
            <a:spLocks noGrp="1"/>
          </p:cNvSpPr>
          <p:nvPr>
            <p:ph type="title"/>
          </p:nvPr>
        </p:nvSpPr>
        <p:spPr>
          <a:xfrm>
            <a:off x="713249" y="132971"/>
            <a:ext cx="8510649"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300"/>
              <a:buNone/>
            </a:pPr>
            <a:r>
              <a:rPr lang="fr-FR" sz="2800" b="1" dirty="0"/>
              <a:t>Corrélation entre 2 variables</a:t>
            </a:r>
            <a:br>
              <a:rPr lang="fr-FR" sz="2800" b="1" dirty="0"/>
            </a:br>
            <a:r>
              <a:rPr lang="fr-FR" sz="1800" b="1" i="1" dirty="0"/>
              <a:t>Etape 1 : fréquences observées</a:t>
            </a:r>
            <a:br>
              <a:rPr lang="fr-FR" sz="1800" b="1" i="1" dirty="0"/>
            </a:br>
            <a:r>
              <a:rPr lang="fr-FR" sz="1800" b="1" i="1" dirty="0"/>
              <a:t>Corrélation entre les variables Platform et Genre avec les ventes globales</a:t>
            </a:r>
            <a:endParaRPr sz="1800" b="1" i="1" dirty="0"/>
          </a:p>
        </p:txBody>
      </p:sp>
      <p:sp>
        <p:nvSpPr>
          <p:cNvPr id="2363" name="Google Shape;2363;p16"/>
          <p:cNvSpPr txBox="1"/>
          <p:nvPr/>
        </p:nvSpPr>
        <p:spPr>
          <a:xfrm>
            <a:off x="2163549" y="1505050"/>
            <a:ext cx="5106000" cy="14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dirty="0"/>
          </a:p>
        </p:txBody>
      </p:sp>
      <p:sp>
        <p:nvSpPr>
          <p:cNvPr id="5" name="ZoneTexte 4">
            <a:extLst>
              <a:ext uri="{FF2B5EF4-FFF2-40B4-BE49-F238E27FC236}">
                <a16:creationId xmlns:a16="http://schemas.microsoft.com/office/drawing/2014/main" id="{AF259BF8-1C96-91C8-FEB7-EDFE915352F5}"/>
              </a:ext>
            </a:extLst>
          </p:cNvPr>
          <p:cNvSpPr txBox="1"/>
          <p:nvPr/>
        </p:nvSpPr>
        <p:spPr>
          <a:xfrm>
            <a:off x="6684885" y="4793940"/>
            <a:ext cx="1890944" cy="215444"/>
          </a:xfrm>
          <a:prstGeom prst="rect">
            <a:avLst/>
          </a:prstGeom>
          <a:noFill/>
        </p:spPr>
        <p:txBody>
          <a:bodyPr wrap="square" rtlCol="0">
            <a:spAutoFit/>
          </a:bodyPr>
          <a:lstStyle/>
          <a:p>
            <a:r>
              <a:rPr lang="fr-FR" sz="800" dirty="0">
                <a:solidFill>
                  <a:schemeClr val="bg1"/>
                </a:solidFill>
              </a:rPr>
              <a:t>Source : fichier Video Game Sales</a:t>
            </a:r>
          </a:p>
        </p:txBody>
      </p:sp>
      <p:sp>
        <p:nvSpPr>
          <p:cNvPr id="2" name="ZoneTexte 1">
            <a:extLst>
              <a:ext uri="{FF2B5EF4-FFF2-40B4-BE49-F238E27FC236}">
                <a16:creationId xmlns:a16="http://schemas.microsoft.com/office/drawing/2014/main" id="{C1AF7590-0F5C-3B0B-C3E2-33E3A3DE89DF}"/>
              </a:ext>
            </a:extLst>
          </p:cNvPr>
          <p:cNvSpPr txBox="1"/>
          <p:nvPr/>
        </p:nvSpPr>
        <p:spPr>
          <a:xfrm>
            <a:off x="8575829" y="4838330"/>
            <a:ext cx="390618" cy="246221"/>
          </a:xfrm>
          <a:prstGeom prst="rect">
            <a:avLst/>
          </a:prstGeom>
          <a:noFill/>
        </p:spPr>
        <p:txBody>
          <a:bodyPr wrap="square" rtlCol="0">
            <a:spAutoFit/>
          </a:bodyPr>
          <a:lstStyle/>
          <a:p>
            <a:r>
              <a:rPr lang="fr-FR" sz="1000" dirty="0">
                <a:solidFill>
                  <a:schemeClr val="bg1"/>
                </a:solidFill>
              </a:rPr>
              <a:t>53</a:t>
            </a:r>
          </a:p>
        </p:txBody>
      </p:sp>
      <p:pic>
        <p:nvPicPr>
          <p:cNvPr id="4" name="Image 3">
            <a:extLst>
              <a:ext uri="{FF2B5EF4-FFF2-40B4-BE49-F238E27FC236}">
                <a16:creationId xmlns:a16="http://schemas.microsoft.com/office/drawing/2014/main" id="{3B5A82A1-9156-5967-191B-92F3B3EFB617}"/>
              </a:ext>
            </a:extLst>
          </p:cNvPr>
          <p:cNvPicPr>
            <a:picLocks noChangeAspect="1"/>
          </p:cNvPicPr>
          <p:nvPr/>
        </p:nvPicPr>
        <p:blipFill>
          <a:blip r:embed="rId3"/>
          <a:stretch>
            <a:fillRect/>
          </a:stretch>
        </p:blipFill>
        <p:spPr>
          <a:xfrm>
            <a:off x="923278" y="1295402"/>
            <a:ext cx="7652551" cy="3423371"/>
          </a:xfrm>
          <a:prstGeom prst="rect">
            <a:avLst/>
          </a:prstGeom>
        </p:spPr>
      </p:pic>
    </p:spTree>
    <p:extLst>
      <p:ext uri="{BB962C8B-B14F-4D97-AF65-F5344CB8AC3E}">
        <p14:creationId xmlns:p14="http://schemas.microsoft.com/office/powerpoint/2010/main" val="31437521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361"/>
        <p:cNvGrpSpPr/>
        <p:nvPr/>
      </p:nvGrpSpPr>
      <p:grpSpPr>
        <a:xfrm>
          <a:off x="0" y="0"/>
          <a:ext cx="0" cy="0"/>
          <a:chOff x="0" y="0"/>
          <a:chExt cx="0" cy="0"/>
        </a:xfrm>
      </p:grpSpPr>
      <p:sp>
        <p:nvSpPr>
          <p:cNvPr id="2362" name="Google Shape;2362;p16"/>
          <p:cNvSpPr txBox="1">
            <a:spLocks noGrp="1"/>
          </p:cNvSpPr>
          <p:nvPr>
            <p:ph type="title"/>
          </p:nvPr>
        </p:nvSpPr>
        <p:spPr>
          <a:xfrm>
            <a:off x="713249" y="132971"/>
            <a:ext cx="8368607"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300"/>
              <a:buNone/>
            </a:pPr>
            <a:r>
              <a:rPr lang="fr-FR" sz="2800" b="1" dirty="0"/>
              <a:t>Corrélation entre 2 variables</a:t>
            </a:r>
            <a:br>
              <a:rPr lang="fr-FR" sz="2800" b="1" dirty="0"/>
            </a:br>
            <a:r>
              <a:rPr lang="fr-FR" sz="1800" b="1" i="1" dirty="0"/>
              <a:t>Etape  2 : fréquences attendues</a:t>
            </a:r>
            <a:br>
              <a:rPr lang="fr-FR" sz="1800" b="1" i="1" dirty="0"/>
            </a:br>
            <a:r>
              <a:rPr lang="fr-FR" sz="1800" b="1" i="1" dirty="0"/>
              <a:t>Corrélation entre les variables Platform et Genre avec les ventes globales</a:t>
            </a:r>
            <a:endParaRPr sz="1800" b="1" i="1" dirty="0"/>
          </a:p>
        </p:txBody>
      </p:sp>
      <p:sp>
        <p:nvSpPr>
          <p:cNvPr id="2363" name="Google Shape;2363;p16"/>
          <p:cNvSpPr txBox="1"/>
          <p:nvPr/>
        </p:nvSpPr>
        <p:spPr>
          <a:xfrm>
            <a:off x="2163549" y="1505050"/>
            <a:ext cx="5106000" cy="14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dirty="0"/>
          </a:p>
        </p:txBody>
      </p:sp>
      <p:sp>
        <p:nvSpPr>
          <p:cNvPr id="5" name="ZoneTexte 4">
            <a:extLst>
              <a:ext uri="{FF2B5EF4-FFF2-40B4-BE49-F238E27FC236}">
                <a16:creationId xmlns:a16="http://schemas.microsoft.com/office/drawing/2014/main" id="{AF259BF8-1C96-91C8-FEB7-EDFE915352F5}"/>
              </a:ext>
            </a:extLst>
          </p:cNvPr>
          <p:cNvSpPr txBox="1"/>
          <p:nvPr/>
        </p:nvSpPr>
        <p:spPr>
          <a:xfrm>
            <a:off x="6880194" y="4891596"/>
            <a:ext cx="1890944" cy="215444"/>
          </a:xfrm>
          <a:prstGeom prst="rect">
            <a:avLst/>
          </a:prstGeom>
          <a:noFill/>
        </p:spPr>
        <p:txBody>
          <a:bodyPr wrap="square" rtlCol="0">
            <a:spAutoFit/>
          </a:bodyPr>
          <a:lstStyle/>
          <a:p>
            <a:r>
              <a:rPr lang="fr-FR" sz="800" dirty="0">
                <a:solidFill>
                  <a:schemeClr val="bg1"/>
                </a:solidFill>
              </a:rPr>
              <a:t>Source : fichier Video Game Sales</a:t>
            </a:r>
          </a:p>
        </p:txBody>
      </p:sp>
      <p:sp>
        <p:nvSpPr>
          <p:cNvPr id="2" name="ZoneTexte 1">
            <a:extLst>
              <a:ext uri="{FF2B5EF4-FFF2-40B4-BE49-F238E27FC236}">
                <a16:creationId xmlns:a16="http://schemas.microsoft.com/office/drawing/2014/main" id="{9C3C7244-26B1-ABB6-78AC-1415C8FE2BB2}"/>
              </a:ext>
            </a:extLst>
          </p:cNvPr>
          <p:cNvSpPr txBox="1"/>
          <p:nvPr/>
        </p:nvSpPr>
        <p:spPr>
          <a:xfrm>
            <a:off x="8575829" y="4838330"/>
            <a:ext cx="390618" cy="246221"/>
          </a:xfrm>
          <a:prstGeom prst="rect">
            <a:avLst/>
          </a:prstGeom>
          <a:noFill/>
        </p:spPr>
        <p:txBody>
          <a:bodyPr wrap="square" rtlCol="0">
            <a:spAutoFit/>
          </a:bodyPr>
          <a:lstStyle/>
          <a:p>
            <a:r>
              <a:rPr lang="fr-FR" sz="1000" dirty="0">
                <a:solidFill>
                  <a:schemeClr val="bg1"/>
                </a:solidFill>
              </a:rPr>
              <a:t>54</a:t>
            </a:r>
          </a:p>
        </p:txBody>
      </p:sp>
      <p:pic>
        <p:nvPicPr>
          <p:cNvPr id="10" name="Image 9">
            <a:extLst>
              <a:ext uri="{FF2B5EF4-FFF2-40B4-BE49-F238E27FC236}">
                <a16:creationId xmlns:a16="http://schemas.microsoft.com/office/drawing/2014/main" id="{0F1DB427-404E-986C-543A-DDB27D15C961}"/>
              </a:ext>
            </a:extLst>
          </p:cNvPr>
          <p:cNvPicPr>
            <a:picLocks noChangeAspect="1"/>
          </p:cNvPicPr>
          <p:nvPr/>
        </p:nvPicPr>
        <p:blipFill>
          <a:blip r:embed="rId3"/>
          <a:stretch>
            <a:fillRect/>
          </a:stretch>
        </p:blipFill>
        <p:spPr>
          <a:xfrm>
            <a:off x="1083076" y="1255193"/>
            <a:ext cx="7421731" cy="3583137"/>
          </a:xfrm>
          <a:prstGeom prst="rect">
            <a:avLst/>
          </a:prstGeom>
        </p:spPr>
      </p:pic>
    </p:spTree>
    <p:extLst>
      <p:ext uri="{BB962C8B-B14F-4D97-AF65-F5344CB8AC3E}">
        <p14:creationId xmlns:p14="http://schemas.microsoft.com/office/powerpoint/2010/main" val="6768415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361"/>
        <p:cNvGrpSpPr/>
        <p:nvPr/>
      </p:nvGrpSpPr>
      <p:grpSpPr>
        <a:xfrm>
          <a:off x="0" y="0"/>
          <a:ext cx="0" cy="0"/>
          <a:chOff x="0" y="0"/>
          <a:chExt cx="0" cy="0"/>
        </a:xfrm>
      </p:grpSpPr>
      <p:sp>
        <p:nvSpPr>
          <p:cNvPr id="2362" name="Google Shape;2362;p16"/>
          <p:cNvSpPr txBox="1">
            <a:spLocks noGrp="1"/>
          </p:cNvSpPr>
          <p:nvPr>
            <p:ph type="title"/>
          </p:nvPr>
        </p:nvSpPr>
        <p:spPr>
          <a:xfrm>
            <a:off x="713250" y="132971"/>
            <a:ext cx="843075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300"/>
              <a:buNone/>
            </a:pPr>
            <a:r>
              <a:rPr lang="fr-FR" sz="2800" b="1" dirty="0"/>
              <a:t>Corrélation entre 2 variables</a:t>
            </a:r>
            <a:br>
              <a:rPr lang="fr-FR" sz="2800" b="1" dirty="0"/>
            </a:br>
            <a:r>
              <a:rPr lang="fr-FR" sz="1800" b="1" i="1" dirty="0"/>
              <a:t>Etape 3 : calcul du khi2</a:t>
            </a:r>
            <a:br>
              <a:rPr lang="fr-FR" sz="1800" b="1" i="1" dirty="0"/>
            </a:br>
            <a:r>
              <a:rPr lang="fr-FR" sz="1800" b="1" i="1" dirty="0"/>
              <a:t>Corrélation entre les variables Platform et Genre avec les ventes globales</a:t>
            </a:r>
            <a:endParaRPr sz="1800" b="1" i="1" dirty="0"/>
          </a:p>
        </p:txBody>
      </p:sp>
      <p:sp>
        <p:nvSpPr>
          <p:cNvPr id="2363" name="Google Shape;2363;p16"/>
          <p:cNvSpPr txBox="1"/>
          <p:nvPr/>
        </p:nvSpPr>
        <p:spPr>
          <a:xfrm>
            <a:off x="2163549" y="1505050"/>
            <a:ext cx="5106000" cy="14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dirty="0"/>
          </a:p>
        </p:txBody>
      </p:sp>
      <p:sp>
        <p:nvSpPr>
          <p:cNvPr id="5" name="ZoneTexte 4">
            <a:extLst>
              <a:ext uri="{FF2B5EF4-FFF2-40B4-BE49-F238E27FC236}">
                <a16:creationId xmlns:a16="http://schemas.microsoft.com/office/drawing/2014/main" id="{AF259BF8-1C96-91C8-FEB7-EDFE915352F5}"/>
              </a:ext>
            </a:extLst>
          </p:cNvPr>
          <p:cNvSpPr txBox="1"/>
          <p:nvPr/>
        </p:nvSpPr>
        <p:spPr>
          <a:xfrm>
            <a:off x="6880194" y="4891596"/>
            <a:ext cx="1890944" cy="215444"/>
          </a:xfrm>
          <a:prstGeom prst="rect">
            <a:avLst/>
          </a:prstGeom>
          <a:noFill/>
        </p:spPr>
        <p:txBody>
          <a:bodyPr wrap="square" rtlCol="0">
            <a:spAutoFit/>
          </a:bodyPr>
          <a:lstStyle/>
          <a:p>
            <a:r>
              <a:rPr lang="fr-FR" sz="800" dirty="0">
                <a:solidFill>
                  <a:schemeClr val="bg1"/>
                </a:solidFill>
              </a:rPr>
              <a:t>Source : fichier Video Game Sales</a:t>
            </a:r>
          </a:p>
        </p:txBody>
      </p:sp>
      <p:sp>
        <p:nvSpPr>
          <p:cNvPr id="6" name="Flèche : gauche 5">
            <a:extLst>
              <a:ext uri="{FF2B5EF4-FFF2-40B4-BE49-F238E27FC236}">
                <a16:creationId xmlns:a16="http://schemas.microsoft.com/office/drawing/2014/main" id="{DBC560EF-A063-1634-058F-A1CB841963B4}"/>
              </a:ext>
            </a:extLst>
          </p:cNvPr>
          <p:cNvSpPr/>
          <p:nvPr/>
        </p:nvSpPr>
        <p:spPr>
          <a:xfrm>
            <a:off x="8553635" y="4667274"/>
            <a:ext cx="435006" cy="215444"/>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ZoneTexte 1">
            <a:extLst>
              <a:ext uri="{FF2B5EF4-FFF2-40B4-BE49-F238E27FC236}">
                <a16:creationId xmlns:a16="http://schemas.microsoft.com/office/drawing/2014/main" id="{9909D4F1-0629-B337-6F8A-AB9C4F5364C2}"/>
              </a:ext>
            </a:extLst>
          </p:cNvPr>
          <p:cNvSpPr txBox="1"/>
          <p:nvPr/>
        </p:nvSpPr>
        <p:spPr>
          <a:xfrm>
            <a:off x="8575829" y="4838330"/>
            <a:ext cx="390618" cy="246221"/>
          </a:xfrm>
          <a:prstGeom prst="rect">
            <a:avLst/>
          </a:prstGeom>
          <a:noFill/>
        </p:spPr>
        <p:txBody>
          <a:bodyPr wrap="square" rtlCol="0">
            <a:spAutoFit/>
          </a:bodyPr>
          <a:lstStyle/>
          <a:p>
            <a:r>
              <a:rPr lang="fr-FR" sz="1000" dirty="0">
                <a:solidFill>
                  <a:schemeClr val="bg1"/>
                </a:solidFill>
              </a:rPr>
              <a:t>55</a:t>
            </a:r>
          </a:p>
        </p:txBody>
      </p:sp>
      <p:pic>
        <p:nvPicPr>
          <p:cNvPr id="7" name="Image 6">
            <a:extLst>
              <a:ext uri="{FF2B5EF4-FFF2-40B4-BE49-F238E27FC236}">
                <a16:creationId xmlns:a16="http://schemas.microsoft.com/office/drawing/2014/main" id="{987E2136-8B57-4387-D324-F24EF5E02CBF}"/>
              </a:ext>
            </a:extLst>
          </p:cNvPr>
          <p:cNvPicPr>
            <a:picLocks noChangeAspect="1"/>
          </p:cNvPicPr>
          <p:nvPr/>
        </p:nvPicPr>
        <p:blipFill>
          <a:blip r:embed="rId3"/>
          <a:stretch>
            <a:fillRect/>
          </a:stretch>
        </p:blipFill>
        <p:spPr>
          <a:xfrm>
            <a:off x="1189608" y="1339699"/>
            <a:ext cx="7341833" cy="3498631"/>
          </a:xfrm>
          <a:prstGeom prst="rect">
            <a:avLst/>
          </a:prstGeom>
        </p:spPr>
      </p:pic>
    </p:spTree>
    <p:extLst>
      <p:ext uri="{BB962C8B-B14F-4D97-AF65-F5344CB8AC3E}">
        <p14:creationId xmlns:p14="http://schemas.microsoft.com/office/powerpoint/2010/main" val="3152119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76"/>
        <p:cNvGrpSpPr/>
        <p:nvPr/>
      </p:nvGrpSpPr>
      <p:grpSpPr>
        <a:xfrm>
          <a:off x="0" y="0"/>
          <a:ext cx="0" cy="0"/>
          <a:chOff x="0" y="0"/>
          <a:chExt cx="0" cy="0"/>
        </a:xfrm>
      </p:grpSpPr>
      <p:sp>
        <p:nvSpPr>
          <p:cNvPr id="2277" name="Google Shape;2277;p7"/>
          <p:cNvSpPr txBox="1">
            <a:spLocks noGrp="1"/>
          </p:cNvSpPr>
          <p:nvPr>
            <p:ph type="title"/>
          </p:nvPr>
        </p:nvSpPr>
        <p:spPr>
          <a:xfrm>
            <a:off x="713250" y="428194"/>
            <a:ext cx="7717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300"/>
              <a:buNone/>
            </a:pPr>
            <a:r>
              <a:rPr lang="en" dirty="0"/>
              <a:t>Matrice SWOT</a:t>
            </a:r>
            <a:endParaRPr b="1" dirty="0">
              <a:solidFill>
                <a:srgbClr val="FFFF00"/>
              </a:solidFill>
            </a:endParaRPr>
          </a:p>
        </p:txBody>
      </p:sp>
      <p:sp>
        <p:nvSpPr>
          <p:cNvPr id="2278" name="Google Shape;2278;p7"/>
          <p:cNvSpPr/>
          <p:nvPr/>
        </p:nvSpPr>
        <p:spPr>
          <a:xfrm>
            <a:off x="1497224" y="1334958"/>
            <a:ext cx="2995048" cy="1508962"/>
          </a:xfrm>
          <a:prstGeom prst="roundRect">
            <a:avLst>
              <a:gd name="adj" fmla="val 16667"/>
            </a:avLst>
          </a:prstGeom>
          <a:solidFill>
            <a:schemeClr val="dk2"/>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 sz="1400" b="0" i="0" u="none" strike="noStrike" cap="none" dirty="0">
                <a:solidFill>
                  <a:schemeClr val="lt1"/>
                </a:solidFill>
                <a:latin typeface="Arial"/>
                <a:ea typeface="Arial"/>
                <a:cs typeface="Arial"/>
                <a:sym typeface="Arial"/>
              </a:rPr>
              <a:t>Forces</a:t>
            </a:r>
          </a:p>
          <a:p>
            <a:pPr marL="0" marR="0" lvl="0" indent="0" algn="l" rtl="0">
              <a:lnSpc>
                <a:spcPct val="100000"/>
              </a:lnSpc>
              <a:spcBef>
                <a:spcPts val="0"/>
              </a:spcBef>
              <a:spcAft>
                <a:spcPts val="0"/>
              </a:spcAft>
              <a:buNone/>
            </a:pPr>
            <a:r>
              <a:rPr lang="en" dirty="0">
                <a:solidFill>
                  <a:schemeClr val="lt1"/>
                </a:solidFill>
              </a:rPr>
              <a:t>Possède une notoriété mondiale</a:t>
            </a:r>
            <a:endParaRPr dirty="0"/>
          </a:p>
          <a:p>
            <a:pPr marL="0" marR="0" lvl="0" indent="0" algn="l" rtl="0">
              <a:lnSpc>
                <a:spcPct val="100000"/>
              </a:lnSpc>
              <a:spcBef>
                <a:spcPts val="0"/>
              </a:spcBef>
              <a:spcAft>
                <a:spcPts val="0"/>
              </a:spcAft>
              <a:buNone/>
            </a:pPr>
            <a:r>
              <a:rPr lang="fr-FR" dirty="0">
                <a:solidFill>
                  <a:schemeClr val="lt1"/>
                </a:solidFill>
              </a:rPr>
              <a:t>A lancé des jeux AA avec succès</a:t>
            </a:r>
            <a:endParaRPr sz="14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r>
              <a:rPr lang="fr-FR" sz="1400" b="0" i="0" u="none" strike="noStrike" cap="none" dirty="0">
                <a:solidFill>
                  <a:schemeClr val="lt1"/>
                </a:solidFill>
                <a:latin typeface="Arial"/>
                <a:ea typeface="Arial"/>
                <a:cs typeface="Arial"/>
                <a:sym typeface="Arial"/>
              </a:rPr>
              <a:t>Recrute les meilleurs experts</a:t>
            </a:r>
            <a:endParaRPr sz="14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r>
              <a:rPr lang="fr-FR" sz="1400" b="0" i="0" u="none" strike="noStrike" cap="none" dirty="0">
                <a:solidFill>
                  <a:schemeClr val="lt1"/>
                </a:solidFill>
                <a:latin typeface="Arial"/>
                <a:ea typeface="Arial"/>
                <a:cs typeface="Arial"/>
                <a:sym typeface="Arial"/>
              </a:rPr>
              <a:t> </a:t>
            </a:r>
          </a:p>
          <a:p>
            <a:pPr marL="0" marR="0" lvl="0" indent="0" algn="l"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sp>
        <p:nvSpPr>
          <p:cNvPr id="2279" name="Google Shape;2279;p7"/>
          <p:cNvSpPr/>
          <p:nvPr/>
        </p:nvSpPr>
        <p:spPr>
          <a:xfrm>
            <a:off x="4518616" y="1332889"/>
            <a:ext cx="2990850" cy="1508962"/>
          </a:xfrm>
          <a:prstGeom prst="roundRect">
            <a:avLst>
              <a:gd name="adj" fmla="val 16667"/>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r>
              <a:rPr lang="en" sz="1400" b="0" i="0" u="none" strike="noStrike" cap="none" dirty="0">
                <a:solidFill>
                  <a:schemeClr val="lt1"/>
                </a:solidFill>
                <a:latin typeface="Arial"/>
                <a:ea typeface="Arial"/>
                <a:cs typeface="Arial"/>
                <a:sym typeface="Arial"/>
              </a:rPr>
              <a:t>Faiblesses</a:t>
            </a:r>
            <a:endParaRPr dirty="0"/>
          </a:p>
          <a:p>
            <a:pPr marL="0" marR="0" lvl="0" indent="0" algn="r" rtl="0">
              <a:lnSpc>
                <a:spcPct val="100000"/>
              </a:lnSpc>
              <a:spcBef>
                <a:spcPts val="0"/>
              </a:spcBef>
              <a:spcAft>
                <a:spcPts val="0"/>
              </a:spcAft>
              <a:buNone/>
            </a:pPr>
            <a:r>
              <a:rPr lang="fr-FR" dirty="0">
                <a:solidFill>
                  <a:schemeClr val="lt1"/>
                </a:solidFill>
              </a:rPr>
              <a:t>Est un challenger sur le marché</a:t>
            </a:r>
            <a:r>
              <a:rPr lang="fr-FR" sz="1400" b="0" i="0" u="none" strike="noStrike" cap="none" dirty="0">
                <a:solidFill>
                  <a:schemeClr val="lt1"/>
                </a:solidFill>
                <a:latin typeface="Arial"/>
                <a:ea typeface="Arial"/>
                <a:cs typeface="Arial"/>
                <a:sym typeface="Arial"/>
              </a:rPr>
              <a:t> </a:t>
            </a:r>
            <a:endParaRPr sz="1400" b="0" i="0" u="none" strike="noStrike" cap="none" dirty="0">
              <a:solidFill>
                <a:schemeClr val="lt1"/>
              </a:solidFill>
              <a:latin typeface="Arial"/>
              <a:ea typeface="Arial"/>
              <a:cs typeface="Arial"/>
              <a:sym typeface="Arial"/>
            </a:endParaRPr>
          </a:p>
          <a:p>
            <a:pPr marL="0" marR="0" lvl="0" indent="0" algn="r" rtl="0">
              <a:lnSpc>
                <a:spcPct val="100000"/>
              </a:lnSpc>
              <a:spcBef>
                <a:spcPts val="0"/>
              </a:spcBef>
              <a:spcAft>
                <a:spcPts val="0"/>
              </a:spcAft>
              <a:buNone/>
            </a:pPr>
            <a:r>
              <a:rPr lang="fr-FR" dirty="0">
                <a:solidFill>
                  <a:schemeClr val="lt1"/>
                </a:solidFill>
              </a:rPr>
              <a:t>Est a</a:t>
            </a:r>
            <a:r>
              <a:rPr lang="fr-FR" sz="1400" b="0" i="0" u="none" strike="noStrike" cap="none" dirty="0">
                <a:solidFill>
                  <a:schemeClr val="lt1"/>
                </a:solidFill>
                <a:latin typeface="Arial"/>
                <a:ea typeface="Arial"/>
                <a:cs typeface="Arial"/>
                <a:sym typeface="Arial"/>
              </a:rPr>
              <a:t>bsent dans plusieurs pays</a:t>
            </a:r>
          </a:p>
          <a:p>
            <a:pPr marL="0" marR="0" lvl="0" indent="0" algn="r" rtl="0">
              <a:lnSpc>
                <a:spcPct val="100000"/>
              </a:lnSpc>
              <a:spcBef>
                <a:spcPts val="0"/>
              </a:spcBef>
              <a:spcAft>
                <a:spcPts val="0"/>
              </a:spcAft>
              <a:buNone/>
            </a:pPr>
            <a:r>
              <a:rPr lang="fr-FR" sz="1400" b="0" i="0" u="none" strike="noStrike" cap="none" dirty="0">
                <a:solidFill>
                  <a:schemeClr val="lt1"/>
                </a:solidFill>
                <a:latin typeface="Arial"/>
                <a:ea typeface="Arial"/>
                <a:cs typeface="Arial"/>
                <a:sym typeface="Arial"/>
              </a:rPr>
              <a:t>        Génère un faible cash-flow  </a:t>
            </a:r>
          </a:p>
          <a:p>
            <a:pPr marL="0" marR="0" lvl="0" indent="0" algn="r" rtl="0">
              <a:lnSpc>
                <a:spcPct val="100000"/>
              </a:lnSpc>
              <a:spcBef>
                <a:spcPts val="0"/>
              </a:spcBef>
              <a:spcAft>
                <a:spcPts val="0"/>
              </a:spcAft>
              <a:buNone/>
            </a:pPr>
            <a:endParaRPr lang="fr-FR" sz="1400" b="0" i="0" u="none" strike="noStrike" cap="none" dirty="0">
              <a:solidFill>
                <a:schemeClr val="lt1"/>
              </a:solidFill>
              <a:latin typeface="Arial"/>
              <a:ea typeface="Arial"/>
              <a:cs typeface="Arial"/>
              <a:sym typeface="Arial"/>
            </a:endParaRPr>
          </a:p>
          <a:p>
            <a:pPr marL="0" marR="0" lvl="0" indent="0" algn="r" rtl="0">
              <a:lnSpc>
                <a:spcPct val="100000"/>
              </a:lnSpc>
              <a:spcBef>
                <a:spcPts val="0"/>
              </a:spcBef>
              <a:spcAft>
                <a:spcPts val="0"/>
              </a:spcAft>
              <a:buNone/>
            </a:pPr>
            <a:r>
              <a:rPr lang="fr-FR" sz="1400" b="0" i="0" u="none" strike="noStrike" cap="none" dirty="0">
                <a:solidFill>
                  <a:schemeClr val="lt1"/>
                </a:solidFill>
                <a:latin typeface="Arial"/>
                <a:ea typeface="Arial"/>
                <a:cs typeface="Arial"/>
                <a:sym typeface="Arial"/>
              </a:rPr>
              <a:t>     </a:t>
            </a:r>
          </a:p>
        </p:txBody>
      </p:sp>
      <p:sp>
        <p:nvSpPr>
          <p:cNvPr id="2280" name="Google Shape;2280;p7"/>
          <p:cNvSpPr/>
          <p:nvPr/>
        </p:nvSpPr>
        <p:spPr>
          <a:xfrm>
            <a:off x="1497220" y="2850126"/>
            <a:ext cx="2995054" cy="1569554"/>
          </a:xfrm>
          <a:prstGeom prst="roundRect">
            <a:avLst>
              <a:gd name="adj" fmla="val 16667"/>
            </a:avLst>
          </a:prstGeom>
          <a:solidFill>
            <a:srgbClr val="A288E2"/>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 sz="1400" b="0" i="0" u="none" strike="noStrike" cap="none" dirty="0">
                <a:solidFill>
                  <a:schemeClr val="tx1">
                    <a:lumMod val="75000"/>
                  </a:schemeClr>
                </a:solidFill>
                <a:latin typeface="Arial"/>
                <a:ea typeface="Arial"/>
                <a:cs typeface="Arial"/>
                <a:sym typeface="Arial"/>
              </a:rPr>
              <a:t>Opportunités</a:t>
            </a:r>
            <a:endParaRPr dirty="0">
              <a:solidFill>
                <a:schemeClr val="tx1">
                  <a:lumMod val="75000"/>
                </a:schemeClr>
              </a:solidFill>
            </a:endParaRPr>
          </a:p>
          <a:p>
            <a:pPr marL="0" marR="0" lvl="0" indent="0" algn="l" rtl="0">
              <a:lnSpc>
                <a:spcPct val="100000"/>
              </a:lnSpc>
              <a:spcBef>
                <a:spcPts val="0"/>
              </a:spcBef>
              <a:spcAft>
                <a:spcPts val="0"/>
              </a:spcAft>
              <a:buNone/>
            </a:pPr>
            <a:r>
              <a:rPr lang="fr-FR" sz="1400" b="0" i="0" u="none" strike="noStrike" cap="none" dirty="0">
                <a:solidFill>
                  <a:schemeClr val="tx1">
                    <a:lumMod val="75000"/>
                  </a:schemeClr>
                </a:solidFill>
                <a:latin typeface="Arial"/>
                <a:ea typeface="Arial"/>
                <a:cs typeface="Arial"/>
                <a:sym typeface="Arial"/>
              </a:rPr>
              <a:t>Marché solide et en croissance</a:t>
            </a:r>
            <a:endParaRPr sz="1400" b="0" i="0" u="none" strike="noStrike" cap="none" dirty="0">
              <a:solidFill>
                <a:schemeClr val="tx1">
                  <a:lumMod val="75000"/>
                </a:schemeClr>
              </a:solidFill>
              <a:latin typeface="Arial"/>
              <a:ea typeface="Arial"/>
              <a:cs typeface="Arial"/>
              <a:sym typeface="Arial"/>
            </a:endParaRPr>
          </a:p>
          <a:p>
            <a:r>
              <a:rPr lang="fr-FR" dirty="0">
                <a:solidFill>
                  <a:schemeClr val="tx1">
                    <a:lumMod val="75000"/>
                  </a:schemeClr>
                </a:solidFill>
              </a:rPr>
              <a:t>Montée du digital</a:t>
            </a:r>
            <a:endParaRPr lang="fr-FR" sz="1400" b="0" i="0" u="none" strike="noStrike" cap="none" dirty="0">
              <a:solidFill>
                <a:schemeClr val="tx1">
                  <a:lumMod val="75000"/>
                </a:schemeClr>
              </a:solidFill>
              <a:latin typeface="Arial"/>
              <a:ea typeface="Arial"/>
              <a:cs typeface="Arial"/>
              <a:sym typeface="Arial"/>
            </a:endParaRPr>
          </a:p>
          <a:p>
            <a:pPr marL="0" marR="0" lvl="0" indent="0" algn="l" rtl="0">
              <a:lnSpc>
                <a:spcPct val="100000"/>
              </a:lnSpc>
              <a:spcBef>
                <a:spcPts val="0"/>
              </a:spcBef>
              <a:spcAft>
                <a:spcPts val="0"/>
              </a:spcAft>
              <a:buNone/>
            </a:pPr>
            <a:r>
              <a:rPr lang="fr-FR" sz="1400" b="0" i="0" u="none" strike="noStrike" cap="none" dirty="0">
                <a:solidFill>
                  <a:schemeClr val="tx1">
                    <a:lumMod val="75000"/>
                  </a:schemeClr>
                </a:solidFill>
                <a:latin typeface="Arial"/>
                <a:ea typeface="Arial"/>
                <a:cs typeface="Arial"/>
                <a:sym typeface="Arial"/>
              </a:rPr>
              <a:t>IA : diminue les coûts</a:t>
            </a:r>
          </a:p>
          <a:p>
            <a:pPr marL="0" marR="0" lvl="0" indent="0" algn="l" rtl="0">
              <a:lnSpc>
                <a:spcPct val="100000"/>
              </a:lnSpc>
              <a:spcBef>
                <a:spcPts val="0"/>
              </a:spcBef>
              <a:spcAft>
                <a:spcPts val="0"/>
              </a:spcAft>
              <a:buNone/>
            </a:pPr>
            <a:endParaRPr sz="1400" b="0" i="0" u="none" strike="noStrike" cap="none" dirty="0">
              <a:solidFill>
                <a:schemeClr val="tx1">
                  <a:lumMod val="75000"/>
                </a:schemeClr>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sp>
        <p:nvSpPr>
          <p:cNvPr id="2281" name="Google Shape;2281;p7"/>
          <p:cNvSpPr/>
          <p:nvPr/>
        </p:nvSpPr>
        <p:spPr>
          <a:xfrm>
            <a:off x="4492274" y="2843920"/>
            <a:ext cx="2990849" cy="1508962"/>
          </a:xfrm>
          <a:prstGeom prst="roundRect">
            <a:avLst>
              <a:gd name="adj" fmla="val 16667"/>
            </a:avLst>
          </a:prstGeom>
          <a:solidFill>
            <a:srgbClr val="C1B6DC"/>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r>
              <a:rPr lang="en" sz="1400" b="0" i="0" u="none" strike="noStrike" cap="none" dirty="0">
                <a:solidFill>
                  <a:schemeClr val="tx1">
                    <a:lumMod val="75000"/>
                  </a:schemeClr>
                </a:solidFill>
                <a:latin typeface="Arial"/>
                <a:ea typeface="Arial"/>
                <a:cs typeface="Arial"/>
                <a:sym typeface="Arial"/>
              </a:rPr>
              <a:t>Menaces</a:t>
            </a:r>
            <a:endParaRPr lang="en" dirty="0">
              <a:solidFill>
                <a:schemeClr val="tx1">
                  <a:lumMod val="75000"/>
                </a:schemeClr>
              </a:solidFill>
            </a:endParaRPr>
          </a:p>
          <a:p>
            <a:pPr marL="0" marR="0" lvl="0" indent="0" algn="r" rtl="0">
              <a:lnSpc>
                <a:spcPct val="100000"/>
              </a:lnSpc>
              <a:spcBef>
                <a:spcPts val="0"/>
              </a:spcBef>
              <a:spcAft>
                <a:spcPts val="0"/>
              </a:spcAft>
              <a:buNone/>
            </a:pPr>
            <a:r>
              <a:rPr lang="en" dirty="0">
                <a:solidFill>
                  <a:schemeClr val="tx1">
                    <a:lumMod val="75000"/>
                  </a:schemeClr>
                </a:solidFill>
              </a:rPr>
              <a:t> Marché hyperconcurrentiel                </a:t>
            </a:r>
            <a:endParaRPr lang="fr-FR" dirty="0">
              <a:solidFill>
                <a:schemeClr val="tx1">
                  <a:lumMod val="75000"/>
                </a:schemeClr>
              </a:solidFill>
            </a:endParaRPr>
          </a:p>
          <a:p>
            <a:pPr marL="0" marR="0" lvl="0" indent="0" algn="r" rtl="0">
              <a:lnSpc>
                <a:spcPct val="100000"/>
              </a:lnSpc>
              <a:spcBef>
                <a:spcPts val="0"/>
              </a:spcBef>
              <a:spcAft>
                <a:spcPts val="0"/>
              </a:spcAft>
              <a:buNone/>
            </a:pPr>
            <a:r>
              <a:rPr lang="fr-FR" dirty="0">
                <a:solidFill>
                  <a:schemeClr val="tx1">
                    <a:lumMod val="75000"/>
                  </a:schemeClr>
                </a:solidFill>
              </a:rPr>
              <a:t>   </a:t>
            </a:r>
            <a:r>
              <a:rPr lang="fr-FR" sz="1400" b="0" i="0" u="none" strike="noStrike" cap="none" dirty="0">
                <a:solidFill>
                  <a:schemeClr val="tx1">
                    <a:lumMod val="75000"/>
                  </a:schemeClr>
                </a:solidFill>
                <a:latin typeface="Arial"/>
                <a:ea typeface="Arial"/>
                <a:cs typeface="Arial"/>
                <a:sym typeface="Arial"/>
              </a:rPr>
              <a:t>Règlementations plus strictes</a:t>
            </a:r>
          </a:p>
          <a:p>
            <a:pPr marL="0" marR="0" lvl="0" indent="0" algn="r" rtl="0">
              <a:lnSpc>
                <a:spcPct val="100000"/>
              </a:lnSpc>
              <a:spcBef>
                <a:spcPts val="0"/>
              </a:spcBef>
              <a:spcAft>
                <a:spcPts val="0"/>
              </a:spcAft>
              <a:buNone/>
            </a:pPr>
            <a:r>
              <a:rPr lang="fr-FR" dirty="0">
                <a:solidFill>
                  <a:schemeClr val="tx1">
                    <a:lumMod val="75000"/>
                  </a:schemeClr>
                </a:solidFill>
              </a:rPr>
              <a:t>Piratage informatique</a:t>
            </a:r>
          </a:p>
          <a:p>
            <a:pPr marL="0" marR="0" lvl="0" indent="0" algn="r" rtl="0">
              <a:lnSpc>
                <a:spcPct val="100000"/>
              </a:lnSpc>
              <a:spcBef>
                <a:spcPts val="0"/>
              </a:spcBef>
              <a:spcAft>
                <a:spcPts val="0"/>
              </a:spcAft>
              <a:buNone/>
            </a:pPr>
            <a:endParaRPr sz="1400" b="0" i="0" u="none" strike="noStrike" cap="none" dirty="0">
              <a:solidFill>
                <a:schemeClr val="tx1">
                  <a:lumMod val="75000"/>
                </a:schemeClr>
              </a:solidFill>
              <a:latin typeface="Arial"/>
              <a:ea typeface="Arial"/>
              <a:cs typeface="Arial"/>
              <a:sym typeface="Arial"/>
            </a:endParaRPr>
          </a:p>
          <a:p>
            <a:pPr marL="0" marR="0" lvl="0" indent="0" algn="r" rtl="0">
              <a:lnSpc>
                <a:spcPct val="100000"/>
              </a:lnSpc>
              <a:spcBef>
                <a:spcPts val="0"/>
              </a:spcBef>
              <a:spcAft>
                <a:spcPts val="0"/>
              </a:spcAft>
              <a:buNone/>
            </a:pPr>
            <a:r>
              <a:rPr lang="fr-FR" sz="1400" b="0" i="0" u="none" strike="noStrike" cap="none" dirty="0">
                <a:solidFill>
                  <a:schemeClr val="lt1"/>
                </a:solidFill>
                <a:latin typeface="Arial"/>
                <a:ea typeface="Arial"/>
                <a:cs typeface="Arial"/>
                <a:sym typeface="Arial"/>
              </a:rPr>
              <a:t> </a:t>
            </a:r>
            <a:endParaRPr sz="1400" b="0" i="0" u="none" strike="noStrike" cap="none" dirty="0">
              <a:solidFill>
                <a:schemeClr val="lt1"/>
              </a:solidFill>
              <a:latin typeface="Arial"/>
              <a:ea typeface="Arial"/>
              <a:cs typeface="Arial"/>
              <a:sym typeface="Arial"/>
            </a:endParaRPr>
          </a:p>
        </p:txBody>
      </p:sp>
      <p:sp>
        <p:nvSpPr>
          <p:cNvPr id="2282" name="Google Shape;2282;p7"/>
          <p:cNvSpPr/>
          <p:nvPr/>
        </p:nvSpPr>
        <p:spPr>
          <a:xfrm>
            <a:off x="3957319" y="2286757"/>
            <a:ext cx="1097030" cy="1116395"/>
          </a:xfrm>
          <a:prstGeom prst="ellipse">
            <a:avLst/>
          </a:prstGeom>
          <a:solidFill>
            <a:srgbClr val="271457"/>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83" name="Google Shape;2283;p7"/>
          <p:cNvSpPr/>
          <p:nvPr/>
        </p:nvSpPr>
        <p:spPr>
          <a:xfrm>
            <a:off x="4322928" y="2663409"/>
            <a:ext cx="361102" cy="361022"/>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84" name="Google Shape;2284;p7"/>
          <p:cNvSpPr txBox="1"/>
          <p:nvPr/>
        </p:nvSpPr>
        <p:spPr>
          <a:xfrm>
            <a:off x="4083534" y="2353555"/>
            <a:ext cx="517789"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000" b="0" i="0" u="none" strike="noStrike" cap="none">
                <a:solidFill>
                  <a:schemeClr val="accent2"/>
                </a:solidFill>
                <a:latin typeface="Arial"/>
                <a:ea typeface="Arial"/>
                <a:cs typeface="Arial"/>
                <a:sym typeface="Arial"/>
              </a:rPr>
              <a:t>S</a:t>
            </a:r>
            <a:endParaRPr/>
          </a:p>
        </p:txBody>
      </p:sp>
      <p:sp>
        <p:nvSpPr>
          <p:cNvPr id="2285" name="Google Shape;2285;p7"/>
          <p:cNvSpPr txBox="1"/>
          <p:nvPr/>
        </p:nvSpPr>
        <p:spPr>
          <a:xfrm>
            <a:off x="4536563" y="2371695"/>
            <a:ext cx="517789"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000" b="0" i="0" u="none" strike="noStrike" cap="none">
                <a:solidFill>
                  <a:schemeClr val="lt1"/>
                </a:solidFill>
                <a:latin typeface="Arial"/>
                <a:ea typeface="Arial"/>
                <a:cs typeface="Arial"/>
                <a:sym typeface="Arial"/>
              </a:rPr>
              <a:t>W</a:t>
            </a:r>
            <a:endParaRPr/>
          </a:p>
        </p:txBody>
      </p:sp>
      <p:sp>
        <p:nvSpPr>
          <p:cNvPr id="2286" name="Google Shape;2286;p7"/>
          <p:cNvSpPr txBox="1"/>
          <p:nvPr/>
        </p:nvSpPr>
        <p:spPr>
          <a:xfrm>
            <a:off x="4074813" y="2910718"/>
            <a:ext cx="517789"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000" b="0" i="0" u="none" strike="noStrike" cap="none">
                <a:solidFill>
                  <a:schemeClr val="lt1"/>
                </a:solidFill>
                <a:latin typeface="Arial"/>
                <a:ea typeface="Arial"/>
                <a:cs typeface="Arial"/>
                <a:sym typeface="Arial"/>
              </a:rPr>
              <a:t>O</a:t>
            </a:r>
            <a:endParaRPr/>
          </a:p>
        </p:txBody>
      </p:sp>
      <p:sp>
        <p:nvSpPr>
          <p:cNvPr id="2287" name="Google Shape;2287;p7"/>
          <p:cNvSpPr txBox="1"/>
          <p:nvPr/>
        </p:nvSpPr>
        <p:spPr>
          <a:xfrm>
            <a:off x="4592603" y="2910718"/>
            <a:ext cx="46175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000" b="0" i="0" u="none" strike="noStrike" cap="none">
                <a:solidFill>
                  <a:schemeClr val="lt1"/>
                </a:solidFill>
                <a:latin typeface="Arial"/>
                <a:ea typeface="Arial"/>
                <a:cs typeface="Arial"/>
                <a:sym typeface="Arial"/>
              </a:rPr>
              <a:t>T</a:t>
            </a:r>
            <a:endParaRPr/>
          </a:p>
        </p:txBody>
      </p:sp>
      <p:cxnSp>
        <p:nvCxnSpPr>
          <p:cNvPr id="2288" name="Google Shape;2288;p7"/>
          <p:cNvCxnSpPr>
            <a:cxnSpLocks/>
            <a:stCxn id="2282" idx="2"/>
            <a:endCxn id="2282" idx="6"/>
          </p:cNvCxnSpPr>
          <p:nvPr/>
        </p:nvCxnSpPr>
        <p:spPr>
          <a:xfrm>
            <a:off x="3957319" y="2844955"/>
            <a:ext cx="1097030" cy="0"/>
          </a:xfrm>
          <a:prstGeom prst="straightConnector1">
            <a:avLst/>
          </a:prstGeom>
          <a:noFill/>
          <a:ln w="19050" cap="flat" cmpd="sng">
            <a:solidFill>
              <a:schemeClr val="lt1"/>
            </a:solidFill>
            <a:prstDash val="solid"/>
            <a:round/>
            <a:headEnd type="none" w="sm" len="sm"/>
            <a:tailEnd type="none" w="sm" len="sm"/>
          </a:ln>
        </p:spPr>
      </p:cxnSp>
      <p:cxnSp>
        <p:nvCxnSpPr>
          <p:cNvPr id="2289" name="Google Shape;2289;p7"/>
          <p:cNvCxnSpPr>
            <a:cxnSpLocks/>
          </p:cNvCxnSpPr>
          <p:nvPr/>
        </p:nvCxnSpPr>
        <p:spPr>
          <a:xfrm rot="10800000">
            <a:off x="4505445" y="2280551"/>
            <a:ext cx="0" cy="1122600"/>
          </a:xfrm>
          <a:prstGeom prst="straightConnector1">
            <a:avLst/>
          </a:prstGeom>
          <a:noFill/>
          <a:ln w="19050" cap="flat" cmpd="sng">
            <a:solidFill>
              <a:schemeClr val="lt1"/>
            </a:solidFill>
            <a:prstDash val="solid"/>
            <a:round/>
            <a:headEnd type="none" w="sm" len="sm"/>
            <a:tailEnd type="none" w="sm" len="sm"/>
          </a:ln>
        </p:spPr>
      </p:cxnSp>
      <p:sp>
        <p:nvSpPr>
          <p:cNvPr id="2" name="ZoneTexte 1">
            <a:extLst>
              <a:ext uri="{FF2B5EF4-FFF2-40B4-BE49-F238E27FC236}">
                <a16:creationId xmlns:a16="http://schemas.microsoft.com/office/drawing/2014/main" id="{77578C66-35A4-B8BB-1929-819A79C0D8ED}"/>
              </a:ext>
            </a:extLst>
          </p:cNvPr>
          <p:cNvSpPr txBox="1"/>
          <p:nvPr/>
        </p:nvSpPr>
        <p:spPr>
          <a:xfrm>
            <a:off x="8664606" y="4838330"/>
            <a:ext cx="221942" cy="246221"/>
          </a:xfrm>
          <a:prstGeom prst="rect">
            <a:avLst/>
          </a:prstGeom>
          <a:noFill/>
        </p:spPr>
        <p:txBody>
          <a:bodyPr wrap="square" rtlCol="0">
            <a:spAutoFit/>
          </a:bodyPr>
          <a:lstStyle/>
          <a:p>
            <a:r>
              <a:rPr lang="fr-FR" sz="1000" dirty="0">
                <a:solidFill>
                  <a:schemeClr val="bg1"/>
                </a:solidFill>
              </a:rPr>
              <a:t>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93"/>
        <p:cNvGrpSpPr/>
        <p:nvPr/>
      </p:nvGrpSpPr>
      <p:grpSpPr>
        <a:xfrm>
          <a:off x="0" y="0"/>
          <a:ext cx="0" cy="0"/>
          <a:chOff x="0" y="0"/>
          <a:chExt cx="0" cy="0"/>
        </a:xfrm>
      </p:grpSpPr>
      <p:sp>
        <p:nvSpPr>
          <p:cNvPr id="2294" name="Google Shape;2294;p8"/>
          <p:cNvSpPr/>
          <p:nvPr/>
        </p:nvSpPr>
        <p:spPr>
          <a:xfrm>
            <a:off x="3347125" y="1697825"/>
            <a:ext cx="2468400" cy="22971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5" name="Google Shape;2295;p8"/>
          <p:cNvSpPr txBox="1">
            <a:spLocks noGrp="1"/>
          </p:cNvSpPr>
          <p:nvPr>
            <p:ph type="subTitle" idx="5"/>
          </p:nvPr>
        </p:nvSpPr>
        <p:spPr>
          <a:xfrm>
            <a:off x="883200" y="3924252"/>
            <a:ext cx="3191674" cy="48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fr-FR" dirty="0"/>
              <a:t>Peu écologique et polluant </a:t>
            </a:r>
          </a:p>
          <a:p>
            <a:pPr marL="0" lvl="0" indent="0" algn="l" rtl="0">
              <a:lnSpc>
                <a:spcPct val="100000"/>
              </a:lnSpc>
              <a:spcBef>
                <a:spcPts val="0"/>
              </a:spcBef>
              <a:spcAft>
                <a:spcPts val="0"/>
              </a:spcAft>
              <a:buSzPts val="1400"/>
              <a:buNone/>
            </a:pPr>
            <a:r>
              <a:rPr lang="fr-FR" dirty="0"/>
              <a:t>Production de déchets</a:t>
            </a:r>
          </a:p>
          <a:p>
            <a:pPr marL="0" indent="0" algn="l"/>
            <a:r>
              <a:rPr lang="en" dirty="0"/>
              <a:t>Jeux physiques abandonnés pour du digital </a:t>
            </a:r>
          </a:p>
          <a:p>
            <a:pPr marL="0" lvl="0" indent="0" algn="l" rtl="0">
              <a:lnSpc>
                <a:spcPct val="100000"/>
              </a:lnSpc>
              <a:spcBef>
                <a:spcPts val="0"/>
              </a:spcBef>
              <a:spcAft>
                <a:spcPts val="0"/>
              </a:spcAft>
              <a:buSzPts val="1400"/>
              <a:buNone/>
            </a:pPr>
            <a:endParaRPr lang="fr-FR" dirty="0"/>
          </a:p>
        </p:txBody>
      </p:sp>
      <p:sp>
        <p:nvSpPr>
          <p:cNvPr id="2296" name="Google Shape;2296;p8"/>
          <p:cNvSpPr txBox="1">
            <a:spLocks noGrp="1"/>
          </p:cNvSpPr>
          <p:nvPr>
            <p:ph type="title" idx="4"/>
          </p:nvPr>
        </p:nvSpPr>
        <p:spPr>
          <a:xfrm>
            <a:off x="939794" y="3577196"/>
            <a:ext cx="2168100" cy="5277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2500"/>
              <a:buNone/>
            </a:pPr>
            <a:r>
              <a:rPr lang="en" dirty="0"/>
              <a:t>Environmental</a:t>
            </a:r>
            <a:endParaRPr dirty="0"/>
          </a:p>
        </p:txBody>
      </p:sp>
      <p:sp>
        <p:nvSpPr>
          <p:cNvPr id="2297" name="Google Shape;2297;p8"/>
          <p:cNvSpPr txBox="1">
            <a:spLocks noGrp="1"/>
          </p:cNvSpPr>
          <p:nvPr>
            <p:ph type="title" idx="2"/>
          </p:nvPr>
        </p:nvSpPr>
        <p:spPr>
          <a:xfrm>
            <a:off x="883201" y="2445568"/>
            <a:ext cx="2168100" cy="5277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2500"/>
              <a:buNone/>
            </a:pPr>
            <a:r>
              <a:rPr lang="en"/>
              <a:t>Social</a:t>
            </a:r>
            <a:endParaRPr/>
          </a:p>
        </p:txBody>
      </p:sp>
      <p:sp>
        <p:nvSpPr>
          <p:cNvPr id="2298" name="Google Shape;2298;p8"/>
          <p:cNvSpPr txBox="1">
            <a:spLocks noGrp="1"/>
          </p:cNvSpPr>
          <p:nvPr>
            <p:ph type="subTitle" idx="3"/>
          </p:nvPr>
        </p:nvSpPr>
        <p:spPr>
          <a:xfrm>
            <a:off x="186569" y="2772389"/>
            <a:ext cx="2921325" cy="48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dirty="0"/>
              <a:t>Diminution du temps de jeux</a:t>
            </a:r>
          </a:p>
          <a:p>
            <a:pPr marL="0" lvl="0" indent="0" algn="l" rtl="0">
              <a:lnSpc>
                <a:spcPct val="100000"/>
              </a:lnSpc>
              <a:spcBef>
                <a:spcPts val="0"/>
              </a:spcBef>
              <a:spcAft>
                <a:spcPts val="0"/>
              </a:spcAft>
              <a:buSzPts val="1400"/>
              <a:buNone/>
            </a:pPr>
            <a:r>
              <a:rPr lang="en" dirty="0"/>
              <a:t>Supports de jeux différents selon les générations </a:t>
            </a:r>
          </a:p>
          <a:p>
            <a:pPr marL="0" lvl="0" indent="0" algn="l" rtl="0">
              <a:lnSpc>
                <a:spcPct val="100000"/>
              </a:lnSpc>
              <a:spcBef>
                <a:spcPts val="0"/>
              </a:spcBef>
              <a:spcAft>
                <a:spcPts val="0"/>
              </a:spcAft>
              <a:buSzPts val="1400"/>
              <a:buNone/>
            </a:pPr>
            <a:r>
              <a:rPr lang="en" dirty="0"/>
              <a:t>Danger sur l’influence des jeux violents</a:t>
            </a:r>
            <a:endParaRPr dirty="0"/>
          </a:p>
        </p:txBody>
      </p:sp>
      <p:sp>
        <p:nvSpPr>
          <p:cNvPr id="2299" name="Google Shape;2299;p8"/>
          <p:cNvSpPr txBox="1">
            <a:spLocks noGrp="1"/>
          </p:cNvSpPr>
          <p:nvPr>
            <p:ph type="subTitle" idx="1"/>
          </p:nvPr>
        </p:nvSpPr>
        <p:spPr>
          <a:xfrm>
            <a:off x="172388" y="1620687"/>
            <a:ext cx="2962524" cy="48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dirty="0"/>
              <a:t>Echanges mondiaux libres et embargos</a:t>
            </a:r>
          </a:p>
          <a:p>
            <a:pPr marL="0" lvl="0" indent="0" algn="l" rtl="0">
              <a:lnSpc>
                <a:spcPct val="100000"/>
              </a:lnSpc>
              <a:spcBef>
                <a:spcPts val="0"/>
              </a:spcBef>
              <a:spcAft>
                <a:spcPts val="0"/>
              </a:spcAft>
              <a:buClr>
                <a:schemeClr val="dk1"/>
              </a:buClr>
              <a:buSzPts val="1100"/>
              <a:buFont typeface="Arial"/>
              <a:buNone/>
            </a:pPr>
            <a:r>
              <a:rPr lang="en" dirty="0"/>
              <a:t>Réglementation différente selon les pays Allègements fiscaux et subventions</a:t>
            </a:r>
            <a:endParaRPr dirty="0"/>
          </a:p>
        </p:txBody>
      </p:sp>
      <p:sp>
        <p:nvSpPr>
          <p:cNvPr id="2300" name="Google Shape;2300;p8"/>
          <p:cNvSpPr txBox="1">
            <a:spLocks noGrp="1"/>
          </p:cNvSpPr>
          <p:nvPr>
            <p:ph type="title"/>
          </p:nvPr>
        </p:nvSpPr>
        <p:spPr>
          <a:xfrm>
            <a:off x="883200" y="1287888"/>
            <a:ext cx="2168100" cy="5277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2500"/>
              <a:buNone/>
            </a:pPr>
            <a:r>
              <a:rPr lang="en" dirty="0"/>
              <a:t>Politique</a:t>
            </a:r>
            <a:endParaRPr dirty="0"/>
          </a:p>
        </p:txBody>
      </p:sp>
      <p:sp>
        <p:nvSpPr>
          <p:cNvPr id="2301" name="Google Shape;2301;p8"/>
          <p:cNvSpPr txBox="1">
            <a:spLocks noGrp="1"/>
          </p:cNvSpPr>
          <p:nvPr>
            <p:ph type="title" idx="6"/>
          </p:nvPr>
        </p:nvSpPr>
        <p:spPr>
          <a:xfrm>
            <a:off x="710950" y="80869"/>
            <a:ext cx="7717500" cy="56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dirty="0">
                <a:latin typeface="Space Grotesk"/>
                <a:ea typeface="Space Grotesk"/>
                <a:cs typeface="Space Grotesk"/>
                <a:sym typeface="Space Grotesk"/>
              </a:rPr>
              <a:t>Business Plan</a:t>
            </a:r>
            <a:endParaRPr b="1" dirty="0">
              <a:latin typeface="Space Grotesk"/>
              <a:ea typeface="Space Grotesk"/>
              <a:cs typeface="Space Grotesk"/>
              <a:sym typeface="Space Grotesk"/>
            </a:endParaRPr>
          </a:p>
        </p:txBody>
      </p:sp>
      <p:sp>
        <p:nvSpPr>
          <p:cNvPr id="2302" name="Google Shape;2302;p8"/>
          <p:cNvSpPr txBox="1"/>
          <p:nvPr/>
        </p:nvSpPr>
        <p:spPr>
          <a:xfrm>
            <a:off x="3108700" y="1468213"/>
            <a:ext cx="487500" cy="527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r>
              <a:rPr lang="en" sz="3300" b="0" i="0" u="none" strike="noStrike" cap="none">
                <a:solidFill>
                  <a:schemeClr val="lt1"/>
                </a:solidFill>
                <a:latin typeface="Space Grotesk Medium"/>
                <a:ea typeface="Space Grotesk Medium"/>
                <a:cs typeface="Space Grotesk Medium"/>
                <a:sym typeface="Space Grotesk Medium"/>
              </a:rPr>
              <a:t>P</a:t>
            </a:r>
            <a:endParaRPr sz="3300" b="0" i="0" u="none" strike="noStrike" cap="none">
              <a:solidFill>
                <a:schemeClr val="lt1"/>
              </a:solidFill>
              <a:latin typeface="Space Grotesk Medium"/>
              <a:ea typeface="Space Grotesk Medium"/>
              <a:cs typeface="Space Grotesk Medium"/>
              <a:sym typeface="Space Grotesk Medium"/>
            </a:endParaRPr>
          </a:p>
        </p:txBody>
      </p:sp>
      <p:sp>
        <p:nvSpPr>
          <p:cNvPr id="2303" name="Google Shape;2303;p8"/>
          <p:cNvSpPr txBox="1"/>
          <p:nvPr/>
        </p:nvSpPr>
        <p:spPr>
          <a:xfrm>
            <a:off x="5537300" y="1468213"/>
            <a:ext cx="487500" cy="527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r>
              <a:rPr lang="en" sz="3300" b="0" i="0" u="none" strike="noStrike" cap="none">
                <a:solidFill>
                  <a:schemeClr val="lt1"/>
                </a:solidFill>
                <a:latin typeface="Space Grotesk Medium"/>
                <a:ea typeface="Space Grotesk Medium"/>
                <a:cs typeface="Space Grotesk Medium"/>
                <a:sym typeface="Space Grotesk Medium"/>
              </a:rPr>
              <a:t>E</a:t>
            </a:r>
            <a:endParaRPr sz="3300" b="0" i="0" u="none" strike="noStrike" cap="none">
              <a:solidFill>
                <a:schemeClr val="lt1"/>
              </a:solidFill>
              <a:latin typeface="Space Grotesk Medium"/>
              <a:ea typeface="Space Grotesk Medium"/>
              <a:cs typeface="Space Grotesk Medium"/>
              <a:sym typeface="Space Grotesk Medium"/>
            </a:endParaRPr>
          </a:p>
        </p:txBody>
      </p:sp>
      <p:sp>
        <p:nvSpPr>
          <p:cNvPr id="2304" name="Google Shape;2304;p8"/>
          <p:cNvSpPr txBox="1"/>
          <p:nvPr/>
        </p:nvSpPr>
        <p:spPr>
          <a:xfrm>
            <a:off x="3111638" y="2598363"/>
            <a:ext cx="487500" cy="527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r>
              <a:rPr lang="en" sz="3300" b="0" i="0" u="none" strike="noStrike" cap="none">
                <a:solidFill>
                  <a:schemeClr val="lt1"/>
                </a:solidFill>
                <a:latin typeface="Space Grotesk Medium"/>
                <a:ea typeface="Space Grotesk Medium"/>
                <a:cs typeface="Space Grotesk Medium"/>
                <a:sym typeface="Space Grotesk Medium"/>
              </a:rPr>
              <a:t>S</a:t>
            </a:r>
            <a:endParaRPr sz="3300" b="0" i="0" u="none" strike="noStrike" cap="none">
              <a:solidFill>
                <a:schemeClr val="lt1"/>
              </a:solidFill>
              <a:latin typeface="Space Grotesk Medium"/>
              <a:ea typeface="Space Grotesk Medium"/>
              <a:cs typeface="Space Grotesk Medium"/>
              <a:sym typeface="Space Grotesk Medium"/>
            </a:endParaRPr>
          </a:p>
        </p:txBody>
      </p:sp>
      <p:sp>
        <p:nvSpPr>
          <p:cNvPr id="2305" name="Google Shape;2305;p8"/>
          <p:cNvSpPr txBox="1"/>
          <p:nvPr/>
        </p:nvSpPr>
        <p:spPr>
          <a:xfrm>
            <a:off x="5540238" y="2598363"/>
            <a:ext cx="487500" cy="527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r>
              <a:rPr lang="en" sz="3300" b="0" i="0" u="none" strike="noStrike" cap="none">
                <a:solidFill>
                  <a:schemeClr val="lt1"/>
                </a:solidFill>
                <a:latin typeface="Space Grotesk Medium"/>
                <a:ea typeface="Space Grotesk Medium"/>
                <a:cs typeface="Space Grotesk Medium"/>
                <a:sym typeface="Space Grotesk Medium"/>
              </a:rPr>
              <a:t>T</a:t>
            </a:r>
            <a:endParaRPr sz="3300" b="0" i="0" u="none" strike="noStrike" cap="none">
              <a:solidFill>
                <a:schemeClr val="lt1"/>
              </a:solidFill>
              <a:latin typeface="Space Grotesk Medium"/>
              <a:ea typeface="Space Grotesk Medium"/>
              <a:cs typeface="Space Grotesk Medium"/>
              <a:sym typeface="Space Grotesk Medium"/>
            </a:endParaRPr>
          </a:p>
        </p:txBody>
      </p:sp>
      <p:sp>
        <p:nvSpPr>
          <p:cNvPr id="2306" name="Google Shape;2306;p8"/>
          <p:cNvSpPr txBox="1"/>
          <p:nvPr/>
        </p:nvSpPr>
        <p:spPr>
          <a:xfrm>
            <a:off x="3111638" y="3745888"/>
            <a:ext cx="487500" cy="527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r>
              <a:rPr lang="en" sz="3300" b="0" i="0" u="none" strike="noStrike" cap="none">
                <a:solidFill>
                  <a:schemeClr val="lt1"/>
                </a:solidFill>
                <a:latin typeface="Space Grotesk Medium"/>
                <a:ea typeface="Space Grotesk Medium"/>
                <a:cs typeface="Space Grotesk Medium"/>
                <a:sym typeface="Space Grotesk Medium"/>
              </a:rPr>
              <a:t>E</a:t>
            </a:r>
            <a:endParaRPr sz="3300" b="0" i="0" u="none" strike="noStrike" cap="none">
              <a:solidFill>
                <a:schemeClr val="lt1"/>
              </a:solidFill>
              <a:latin typeface="Space Grotesk Medium"/>
              <a:ea typeface="Space Grotesk Medium"/>
              <a:cs typeface="Space Grotesk Medium"/>
              <a:sym typeface="Space Grotesk Medium"/>
            </a:endParaRPr>
          </a:p>
        </p:txBody>
      </p:sp>
      <p:sp>
        <p:nvSpPr>
          <p:cNvPr id="2307" name="Google Shape;2307;p8"/>
          <p:cNvSpPr txBox="1"/>
          <p:nvPr/>
        </p:nvSpPr>
        <p:spPr>
          <a:xfrm>
            <a:off x="5540238" y="3745888"/>
            <a:ext cx="487500" cy="527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r>
              <a:rPr lang="en" sz="3300" b="0" i="0" u="none" strike="noStrike" cap="none">
                <a:solidFill>
                  <a:schemeClr val="lt1"/>
                </a:solidFill>
                <a:latin typeface="Space Grotesk Medium"/>
                <a:ea typeface="Space Grotesk Medium"/>
                <a:cs typeface="Space Grotesk Medium"/>
                <a:sym typeface="Space Grotesk Medium"/>
              </a:rPr>
              <a:t>L</a:t>
            </a:r>
            <a:endParaRPr sz="3300" b="0" i="0" u="none" strike="noStrike" cap="none">
              <a:solidFill>
                <a:schemeClr val="lt1"/>
              </a:solidFill>
              <a:latin typeface="Space Grotesk Medium"/>
              <a:ea typeface="Space Grotesk Medium"/>
              <a:cs typeface="Space Grotesk Medium"/>
              <a:sym typeface="Space Grotesk Medium"/>
            </a:endParaRPr>
          </a:p>
        </p:txBody>
      </p:sp>
      <p:sp>
        <p:nvSpPr>
          <p:cNvPr id="2308" name="Google Shape;2308;p8"/>
          <p:cNvSpPr txBox="1">
            <a:spLocks noGrp="1"/>
          </p:cNvSpPr>
          <p:nvPr>
            <p:ph type="title" idx="7"/>
          </p:nvPr>
        </p:nvSpPr>
        <p:spPr>
          <a:xfrm>
            <a:off x="6092700" y="1287888"/>
            <a:ext cx="2168100" cy="527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500"/>
              <a:buNone/>
            </a:pPr>
            <a:r>
              <a:rPr lang="en" dirty="0"/>
              <a:t>Economique</a:t>
            </a:r>
            <a:endParaRPr dirty="0"/>
          </a:p>
        </p:txBody>
      </p:sp>
      <p:sp>
        <p:nvSpPr>
          <p:cNvPr id="2309" name="Google Shape;2309;p8"/>
          <p:cNvSpPr txBox="1">
            <a:spLocks noGrp="1"/>
          </p:cNvSpPr>
          <p:nvPr>
            <p:ph type="subTitle" idx="8"/>
          </p:nvPr>
        </p:nvSpPr>
        <p:spPr>
          <a:xfrm>
            <a:off x="6024800" y="1645130"/>
            <a:ext cx="2861747" cy="4848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chemeClr val="dk1"/>
              </a:buClr>
              <a:buSzPts val="1100"/>
              <a:buFont typeface="Arial"/>
              <a:buNone/>
            </a:pPr>
            <a:r>
              <a:rPr lang="en" dirty="0"/>
              <a:t>Crise économique et sanitaire</a:t>
            </a:r>
          </a:p>
          <a:p>
            <a:pPr marL="0" lvl="0" indent="0" algn="r" rtl="0">
              <a:lnSpc>
                <a:spcPct val="100000"/>
              </a:lnSpc>
              <a:spcBef>
                <a:spcPts val="0"/>
              </a:spcBef>
              <a:spcAft>
                <a:spcPts val="0"/>
              </a:spcAft>
              <a:buClr>
                <a:schemeClr val="dk1"/>
              </a:buClr>
              <a:buSzPts val="1100"/>
              <a:buFont typeface="Arial"/>
              <a:buNone/>
            </a:pPr>
            <a:r>
              <a:rPr lang="en" dirty="0"/>
              <a:t>Pénurie de composants</a:t>
            </a:r>
          </a:p>
          <a:p>
            <a:pPr marL="0" lvl="0" indent="0" algn="r" rtl="0">
              <a:lnSpc>
                <a:spcPct val="100000"/>
              </a:lnSpc>
              <a:spcBef>
                <a:spcPts val="0"/>
              </a:spcBef>
              <a:spcAft>
                <a:spcPts val="0"/>
              </a:spcAft>
              <a:buClr>
                <a:schemeClr val="dk1"/>
              </a:buClr>
              <a:buSzPts val="1100"/>
              <a:buFont typeface="Arial"/>
              <a:buNone/>
            </a:pPr>
            <a:r>
              <a:rPr lang="en" dirty="0"/>
              <a:t>Pratique limite comme les “loot boxes”</a:t>
            </a:r>
          </a:p>
        </p:txBody>
      </p:sp>
      <p:sp>
        <p:nvSpPr>
          <p:cNvPr id="2310" name="Google Shape;2310;p8"/>
          <p:cNvSpPr txBox="1">
            <a:spLocks noGrp="1"/>
          </p:cNvSpPr>
          <p:nvPr>
            <p:ph type="title" idx="9"/>
          </p:nvPr>
        </p:nvSpPr>
        <p:spPr>
          <a:xfrm>
            <a:off x="6092701" y="2445568"/>
            <a:ext cx="2168100" cy="527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500"/>
              <a:buNone/>
            </a:pPr>
            <a:r>
              <a:rPr lang="en"/>
              <a:t>Technologique</a:t>
            </a:r>
            <a:endParaRPr/>
          </a:p>
        </p:txBody>
      </p:sp>
      <p:sp>
        <p:nvSpPr>
          <p:cNvPr id="2311" name="Google Shape;2311;p8"/>
          <p:cNvSpPr txBox="1">
            <a:spLocks noGrp="1"/>
          </p:cNvSpPr>
          <p:nvPr>
            <p:ph type="subTitle" idx="13"/>
          </p:nvPr>
        </p:nvSpPr>
        <p:spPr>
          <a:xfrm>
            <a:off x="6054756" y="2804106"/>
            <a:ext cx="2959061" cy="4848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chemeClr val="dk1"/>
              </a:buClr>
              <a:buSzPts val="1100"/>
              <a:buFont typeface="Arial"/>
              <a:buNone/>
            </a:pPr>
            <a:r>
              <a:rPr lang="en" dirty="0"/>
              <a:t>Haute qualité des produits et graphismes</a:t>
            </a:r>
          </a:p>
          <a:p>
            <a:pPr marL="0" lvl="0" indent="0" algn="r" rtl="0">
              <a:lnSpc>
                <a:spcPct val="100000"/>
              </a:lnSpc>
              <a:spcBef>
                <a:spcPts val="0"/>
              </a:spcBef>
              <a:spcAft>
                <a:spcPts val="0"/>
              </a:spcAft>
              <a:buClr>
                <a:schemeClr val="dk1"/>
              </a:buClr>
              <a:buSzPts val="1100"/>
              <a:buFont typeface="Arial"/>
              <a:buNone/>
            </a:pPr>
            <a:r>
              <a:rPr lang="en" dirty="0"/>
              <a:t>Réalité virtuelle et casques </a:t>
            </a:r>
          </a:p>
          <a:p>
            <a:pPr marL="0" lvl="0" indent="0" algn="r" rtl="0">
              <a:lnSpc>
                <a:spcPct val="100000"/>
              </a:lnSpc>
              <a:spcBef>
                <a:spcPts val="0"/>
              </a:spcBef>
              <a:spcAft>
                <a:spcPts val="0"/>
              </a:spcAft>
              <a:buClr>
                <a:schemeClr val="dk1"/>
              </a:buClr>
              <a:buSzPts val="1100"/>
              <a:buFont typeface="Arial"/>
              <a:buNone/>
            </a:pPr>
            <a:r>
              <a:rPr lang="en" dirty="0"/>
              <a:t>IA : “game changer”</a:t>
            </a:r>
            <a:endParaRPr dirty="0"/>
          </a:p>
        </p:txBody>
      </p:sp>
      <p:sp>
        <p:nvSpPr>
          <p:cNvPr id="2312" name="Google Shape;2312;p8"/>
          <p:cNvSpPr txBox="1">
            <a:spLocks noGrp="1"/>
          </p:cNvSpPr>
          <p:nvPr>
            <p:ph type="title" idx="14"/>
          </p:nvPr>
        </p:nvSpPr>
        <p:spPr>
          <a:xfrm>
            <a:off x="6092676" y="3577196"/>
            <a:ext cx="2168100" cy="527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500"/>
              <a:buNone/>
            </a:pPr>
            <a:r>
              <a:rPr lang="en"/>
              <a:t>Legal</a:t>
            </a:r>
            <a:endParaRPr/>
          </a:p>
        </p:txBody>
      </p:sp>
      <p:sp>
        <p:nvSpPr>
          <p:cNvPr id="2313" name="Google Shape;2313;p8"/>
          <p:cNvSpPr txBox="1">
            <a:spLocks noGrp="1"/>
          </p:cNvSpPr>
          <p:nvPr>
            <p:ph type="subTitle" idx="15"/>
          </p:nvPr>
        </p:nvSpPr>
        <p:spPr>
          <a:xfrm>
            <a:off x="5958349" y="3961786"/>
            <a:ext cx="3055389" cy="4848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chemeClr val="dk1"/>
              </a:buClr>
              <a:buSzPts val="1100"/>
              <a:buFont typeface="Arial"/>
              <a:buNone/>
            </a:pPr>
            <a:r>
              <a:rPr lang="en" dirty="0"/>
              <a:t>Trouble comportemental et addictions</a:t>
            </a:r>
          </a:p>
          <a:p>
            <a:pPr marL="0" lvl="0" indent="0" algn="r" rtl="0">
              <a:lnSpc>
                <a:spcPct val="100000"/>
              </a:lnSpc>
              <a:spcBef>
                <a:spcPts val="0"/>
              </a:spcBef>
              <a:spcAft>
                <a:spcPts val="0"/>
              </a:spcAft>
              <a:buClr>
                <a:schemeClr val="dk1"/>
              </a:buClr>
              <a:buSzPts val="1100"/>
              <a:buFont typeface="Arial"/>
              <a:buNone/>
            </a:pPr>
            <a:r>
              <a:rPr lang="en" dirty="0"/>
              <a:t>Classification des jeux (signalétique PEGI)</a:t>
            </a:r>
          </a:p>
          <a:p>
            <a:pPr marL="0" indent="0" algn="r">
              <a:buClr>
                <a:schemeClr val="dk1"/>
              </a:buClr>
              <a:buSzPts val="1100"/>
            </a:pPr>
            <a:r>
              <a:rPr lang="en" dirty="0"/>
              <a:t>Protection des données personnelles</a:t>
            </a:r>
          </a:p>
          <a:p>
            <a:pPr marL="0" lvl="0" indent="0" algn="r" rtl="0">
              <a:lnSpc>
                <a:spcPct val="100000"/>
              </a:lnSpc>
              <a:spcBef>
                <a:spcPts val="0"/>
              </a:spcBef>
              <a:spcAft>
                <a:spcPts val="0"/>
              </a:spcAft>
              <a:buClr>
                <a:schemeClr val="dk1"/>
              </a:buClr>
              <a:buSzPts val="1100"/>
              <a:buFont typeface="Arial"/>
              <a:buNone/>
            </a:pPr>
            <a:endParaRPr dirty="0"/>
          </a:p>
        </p:txBody>
      </p:sp>
      <p:sp>
        <p:nvSpPr>
          <p:cNvPr id="2314" name="Google Shape;2314;p8"/>
          <p:cNvSpPr txBox="1"/>
          <p:nvPr/>
        </p:nvSpPr>
        <p:spPr>
          <a:xfrm>
            <a:off x="3799900" y="2598375"/>
            <a:ext cx="1539600" cy="5277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Space Grotesk Medium"/>
                <a:ea typeface="Space Grotesk Medium"/>
                <a:cs typeface="Space Grotesk Medium"/>
                <a:sym typeface="Space Grotesk Medium"/>
              </a:rPr>
              <a:t>PESTEL</a:t>
            </a:r>
            <a:endParaRPr sz="1800" b="0" i="0" u="none" strike="noStrike" cap="none">
              <a:solidFill>
                <a:schemeClr val="dk1"/>
              </a:solidFill>
              <a:latin typeface="Space Grotesk Medium"/>
              <a:ea typeface="Space Grotesk Medium"/>
              <a:cs typeface="Space Grotesk Medium"/>
              <a:sym typeface="Space Grotesk Medium"/>
            </a:endParaRPr>
          </a:p>
        </p:txBody>
      </p:sp>
      <p:sp>
        <p:nvSpPr>
          <p:cNvPr id="3" name="ZoneTexte 2">
            <a:extLst>
              <a:ext uri="{FF2B5EF4-FFF2-40B4-BE49-F238E27FC236}">
                <a16:creationId xmlns:a16="http://schemas.microsoft.com/office/drawing/2014/main" id="{1DF49AE8-EEA5-2689-219E-2DBF24B71315}"/>
              </a:ext>
            </a:extLst>
          </p:cNvPr>
          <p:cNvSpPr txBox="1"/>
          <p:nvPr/>
        </p:nvSpPr>
        <p:spPr>
          <a:xfrm>
            <a:off x="8664606" y="4838330"/>
            <a:ext cx="221942" cy="246221"/>
          </a:xfrm>
          <a:prstGeom prst="rect">
            <a:avLst/>
          </a:prstGeom>
          <a:noFill/>
        </p:spPr>
        <p:txBody>
          <a:bodyPr wrap="square" rtlCol="0">
            <a:spAutoFit/>
          </a:bodyPr>
          <a:lstStyle/>
          <a:p>
            <a:r>
              <a:rPr lang="fr-FR" sz="1000" dirty="0">
                <a:solidFill>
                  <a:schemeClr val="bg1"/>
                </a:solidFill>
              </a:rPr>
              <a:t>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sp>
        <p:nvSpPr>
          <p:cNvPr id="2320" name="Google Shape;2320;p9"/>
          <p:cNvSpPr txBox="1">
            <a:spLocks noGrp="1"/>
          </p:cNvSpPr>
          <p:nvPr>
            <p:ph type="title"/>
          </p:nvPr>
        </p:nvSpPr>
        <p:spPr>
          <a:xfrm>
            <a:off x="5449425" y="1593575"/>
            <a:ext cx="2998800" cy="1402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200"/>
              <a:buNone/>
            </a:pPr>
            <a:r>
              <a:rPr lang="en" sz="3200"/>
              <a:t>Analyses des tendances actuelles</a:t>
            </a:r>
            <a:endParaRPr/>
          </a:p>
        </p:txBody>
      </p:sp>
      <p:sp>
        <p:nvSpPr>
          <p:cNvPr id="2321" name="Google Shape;2321;p9"/>
          <p:cNvSpPr txBox="1">
            <a:spLocks noGrp="1"/>
          </p:cNvSpPr>
          <p:nvPr>
            <p:ph type="title" idx="2"/>
          </p:nvPr>
        </p:nvSpPr>
        <p:spPr>
          <a:xfrm>
            <a:off x="3377825" y="1593575"/>
            <a:ext cx="2015700" cy="14025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2000"/>
              <a:buNone/>
            </a:pPr>
            <a:r>
              <a:rPr lang="en" sz="10000"/>
              <a:t>03</a:t>
            </a:r>
            <a:endParaRPr sz="10000"/>
          </a:p>
        </p:txBody>
      </p:sp>
      <p:sp>
        <p:nvSpPr>
          <p:cNvPr id="2" name="ZoneTexte 1">
            <a:extLst>
              <a:ext uri="{FF2B5EF4-FFF2-40B4-BE49-F238E27FC236}">
                <a16:creationId xmlns:a16="http://schemas.microsoft.com/office/drawing/2014/main" id="{2B3651D5-D459-6C2C-8B5C-2CC45F50F7BF}"/>
              </a:ext>
            </a:extLst>
          </p:cNvPr>
          <p:cNvSpPr txBox="1"/>
          <p:nvPr/>
        </p:nvSpPr>
        <p:spPr>
          <a:xfrm>
            <a:off x="8664606" y="4838330"/>
            <a:ext cx="221942" cy="246221"/>
          </a:xfrm>
          <a:prstGeom prst="rect">
            <a:avLst/>
          </a:prstGeom>
          <a:noFill/>
        </p:spPr>
        <p:txBody>
          <a:bodyPr wrap="square" rtlCol="0">
            <a:spAutoFit/>
          </a:bodyPr>
          <a:lstStyle/>
          <a:p>
            <a:r>
              <a:rPr lang="fr-FR" sz="1000" dirty="0">
                <a:solidFill>
                  <a:schemeClr val="bg1"/>
                </a:solidFill>
              </a:rPr>
              <a:t>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2326" name="Google Shape;2326;p10"/>
          <p:cNvSpPr txBox="1">
            <a:spLocks noGrp="1"/>
          </p:cNvSpPr>
          <p:nvPr>
            <p:ph type="title"/>
          </p:nvPr>
        </p:nvSpPr>
        <p:spPr>
          <a:xfrm>
            <a:off x="713250" y="387423"/>
            <a:ext cx="7717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300"/>
              <a:buNone/>
            </a:pPr>
            <a:r>
              <a:rPr lang="en" b="1" dirty="0"/>
              <a:t>Tendances actuelles</a:t>
            </a:r>
            <a:endParaRPr b="1" dirty="0"/>
          </a:p>
        </p:txBody>
      </p:sp>
      <p:sp>
        <p:nvSpPr>
          <p:cNvPr id="2327" name="Google Shape;2327;p10"/>
          <p:cNvSpPr txBox="1"/>
          <p:nvPr/>
        </p:nvSpPr>
        <p:spPr>
          <a:xfrm>
            <a:off x="1988598" y="816111"/>
            <a:ext cx="7279689" cy="3782522"/>
          </a:xfrm>
          <a:prstGeom prst="rect">
            <a:avLst/>
          </a:prstGeom>
          <a:noFill/>
          <a:ln>
            <a:noFill/>
          </a:ln>
        </p:spPr>
        <p:txBody>
          <a:bodyPr spcFirstLastPara="1" wrap="square" lIns="91425" tIns="91425" rIns="91425" bIns="91425" anchor="t" anchorCtr="0">
            <a:noAutofit/>
          </a:bodyPr>
          <a:lstStyle/>
          <a:p>
            <a:pPr marL="285750" marR="0" lvl="0" indent="-285750" algn="l" rtl="0">
              <a:lnSpc>
                <a:spcPct val="100000"/>
              </a:lnSpc>
              <a:spcBef>
                <a:spcPts val="0"/>
              </a:spcBef>
              <a:spcAft>
                <a:spcPts val="0"/>
              </a:spcAft>
              <a:buClr>
                <a:schemeClr val="bg1"/>
              </a:buClr>
              <a:buFont typeface="Wingdings" panose="05000000000000000000" pitchFamily="2" charset="2"/>
              <a:buChar char="v"/>
            </a:pPr>
            <a:endParaRPr lang="en" sz="1400" b="0" i="0" u="none" strike="noStrike" cap="none" dirty="0">
              <a:solidFill>
                <a:schemeClr val="lt1"/>
              </a:solidFill>
              <a:latin typeface="Arial"/>
              <a:ea typeface="Arial"/>
              <a:cs typeface="Arial"/>
              <a:sym typeface="Arial"/>
            </a:endParaRPr>
          </a:p>
          <a:p>
            <a:pPr marL="285750" marR="0" lvl="0" indent="-285750" algn="l" rtl="0">
              <a:lnSpc>
                <a:spcPct val="100000"/>
              </a:lnSpc>
              <a:spcBef>
                <a:spcPts val="0"/>
              </a:spcBef>
              <a:spcAft>
                <a:spcPts val="0"/>
              </a:spcAft>
              <a:buClr>
                <a:schemeClr val="bg1"/>
              </a:buClr>
              <a:buFont typeface="Wingdings" panose="05000000000000000000" pitchFamily="2" charset="2"/>
              <a:buChar char="v"/>
            </a:pPr>
            <a:endParaRPr lang="en" dirty="0">
              <a:solidFill>
                <a:schemeClr val="lt1"/>
              </a:solidFill>
            </a:endParaRPr>
          </a:p>
          <a:p>
            <a:pPr marL="285750" marR="0" lvl="0" indent="-285750" algn="l" rtl="0">
              <a:lnSpc>
                <a:spcPct val="100000"/>
              </a:lnSpc>
              <a:spcBef>
                <a:spcPts val="0"/>
              </a:spcBef>
              <a:spcAft>
                <a:spcPts val="0"/>
              </a:spcAft>
              <a:buClr>
                <a:schemeClr val="bg1"/>
              </a:buClr>
              <a:buFont typeface="Wingdings" panose="05000000000000000000" pitchFamily="2" charset="2"/>
              <a:buChar char="v"/>
            </a:pPr>
            <a:r>
              <a:rPr lang="fr-FR" dirty="0">
                <a:solidFill>
                  <a:schemeClr val="bg1"/>
                </a:solidFill>
              </a:rPr>
              <a:t>Marché fortement consolidé avec des concurrents de premier plan</a:t>
            </a:r>
          </a:p>
          <a:p>
            <a:pPr marR="0" lvl="0" algn="l" rtl="0">
              <a:lnSpc>
                <a:spcPct val="100000"/>
              </a:lnSpc>
              <a:spcBef>
                <a:spcPts val="0"/>
              </a:spcBef>
              <a:spcAft>
                <a:spcPts val="0"/>
              </a:spcAft>
              <a:buClr>
                <a:schemeClr val="bg1"/>
              </a:buClr>
            </a:pPr>
            <a:r>
              <a:rPr lang="fr-FR" dirty="0">
                <a:solidFill>
                  <a:schemeClr val="bg1"/>
                </a:solidFill>
              </a:rPr>
              <a:t>      comme Sony, Microsoft et Nintendo </a:t>
            </a:r>
          </a:p>
          <a:p>
            <a:pPr marL="285750" marR="0" lvl="0" indent="-285750" algn="l" rtl="0">
              <a:lnSpc>
                <a:spcPct val="100000"/>
              </a:lnSpc>
              <a:spcBef>
                <a:spcPts val="0"/>
              </a:spcBef>
              <a:spcAft>
                <a:spcPts val="0"/>
              </a:spcAft>
              <a:buClr>
                <a:schemeClr val="bg1"/>
              </a:buClr>
              <a:buFont typeface="Wingdings" panose="05000000000000000000" pitchFamily="2" charset="2"/>
              <a:buChar char="v"/>
            </a:pPr>
            <a:endParaRPr lang="fr-FR" dirty="0">
              <a:solidFill>
                <a:schemeClr val="bg1"/>
              </a:solidFill>
            </a:endParaRPr>
          </a:p>
          <a:p>
            <a:pPr marL="285750" indent="-285750">
              <a:buClr>
                <a:schemeClr val="bg1"/>
              </a:buClr>
              <a:buFont typeface="Wingdings" panose="05000000000000000000" pitchFamily="2" charset="2"/>
              <a:buChar char="v"/>
            </a:pPr>
            <a:r>
              <a:rPr lang="en" dirty="0">
                <a:solidFill>
                  <a:schemeClr val="lt1"/>
                </a:solidFill>
              </a:rPr>
              <a:t>Secteur en croissance continue depuis des décennies :</a:t>
            </a:r>
          </a:p>
          <a:p>
            <a:pPr marL="285750" marR="0" lvl="0" indent="-285750" algn="l" rtl="0">
              <a:lnSpc>
                <a:spcPct val="100000"/>
              </a:lnSpc>
              <a:spcBef>
                <a:spcPts val="0"/>
              </a:spcBef>
              <a:spcAft>
                <a:spcPts val="0"/>
              </a:spcAft>
              <a:buClr>
                <a:schemeClr val="bg1"/>
              </a:buClr>
              <a:buFont typeface="Wingdings" panose="05000000000000000000" pitchFamily="2" charset="2"/>
              <a:buChar char="v"/>
            </a:pPr>
            <a:endParaRPr lang="fr-FR" dirty="0">
              <a:solidFill>
                <a:schemeClr val="bg1"/>
              </a:solidFill>
            </a:endParaRPr>
          </a:p>
          <a:p>
            <a:pPr marL="285750" marR="0" lvl="0" indent="-285750" algn="l" rtl="0">
              <a:lnSpc>
                <a:spcPct val="100000"/>
              </a:lnSpc>
              <a:spcBef>
                <a:spcPts val="0"/>
              </a:spcBef>
              <a:spcAft>
                <a:spcPts val="0"/>
              </a:spcAft>
              <a:buClr>
                <a:schemeClr val="bg1"/>
              </a:buClr>
              <a:buFont typeface="Wingdings" panose="05000000000000000000" pitchFamily="2" charset="2"/>
              <a:buChar char="Ø"/>
            </a:pPr>
            <a:r>
              <a:rPr lang="fr-FR" sz="1200" i="1" dirty="0">
                <a:solidFill>
                  <a:schemeClr val="bg1"/>
                </a:solidFill>
              </a:rPr>
              <a:t>Essor du jeu mobile</a:t>
            </a:r>
          </a:p>
          <a:p>
            <a:pPr marL="285750" marR="0" lvl="0" indent="-285750" algn="l" rtl="0">
              <a:lnSpc>
                <a:spcPct val="100000"/>
              </a:lnSpc>
              <a:spcBef>
                <a:spcPts val="0"/>
              </a:spcBef>
              <a:spcAft>
                <a:spcPts val="0"/>
              </a:spcAft>
              <a:buClr>
                <a:schemeClr val="bg1"/>
              </a:buClr>
              <a:buFont typeface="Wingdings" panose="05000000000000000000" pitchFamily="2" charset="2"/>
              <a:buChar char="Ø"/>
            </a:pPr>
            <a:r>
              <a:rPr lang="fr-FR" sz="1200" i="1" dirty="0">
                <a:solidFill>
                  <a:schemeClr val="bg1"/>
                </a:solidFill>
              </a:rPr>
              <a:t>Popularité des jeux multijoueurs en ligne </a:t>
            </a:r>
          </a:p>
          <a:p>
            <a:pPr marL="285750" marR="0" lvl="0" indent="-285750" algn="l" rtl="0">
              <a:lnSpc>
                <a:spcPct val="100000"/>
              </a:lnSpc>
              <a:spcBef>
                <a:spcPts val="0"/>
              </a:spcBef>
              <a:spcAft>
                <a:spcPts val="0"/>
              </a:spcAft>
              <a:buClr>
                <a:schemeClr val="bg1"/>
              </a:buClr>
              <a:buFont typeface="Wingdings" panose="05000000000000000000" pitchFamily="2" charset="2"/>
              <a:buChar char="Ø"/>
            </a:pPr>
            <a:r>
              <a:rPr lang="fr-FR" sz="1200" i="1" dirty="0">
                <a:solidFill>
                  <a:schemeClr val="bg1"/>
                </a:solidFill>
              </a:rPr>
              <a:t>Utilisation croissante des technologies de réalité virtuelle et augmentée</a:t>
            </a:r>
          </a:p>
          <a:p>
            <a:pPr marL="0" marR="0" lvl="0" indent="0" algn="l" rtl="0">
              <a:lnSpc>
                <a:spcPct val="100000"/>
              </a:lnSpc>
              <a:spcBef>
                <a:spcPts val="0"/>
              </a:spcBef>
              <a:spcAft>
                <a:spcPts val="0"/>
              </a:spcAft>
              <a:buNone/>
            </a:pPr>
            <a:r>
              <a:rPr lang="fr-FR" dirty="0">
                <a:solidFill>
                  <a:schemeClr val="bg1"/>
                </a:solidFill>
              </a:rPr>
              <a:t>	</a:t>
            </a:r>
          </a:p>
          <a:p>
            <a:pPr marL="285750" indent="-285750">
              <a:buClr>
                <a:schemeClr val="bg1"/>
              </a:buClr>
              <a:buFont typeface="Wingdings" panose="05000000000000000000" pitchFamily="2" charset="2"/>
              <a:buChar char="v"/>
            </a:pPr>
            <a:r>
              <a:rPr lang="fr-FR" dirty="0">
                <a:solidFill>
                  <a:schemeClr val="lt1"/>
                </a:solidFill>
              </a:rPr>
              <a:t>Investissements coûteux, surtout pour les jeux Triple A</a:t>
            </a:r>
          </a:p>
          <a:p>
            <a:pPr marL="285750" indent="-285750">
              <a:buClr>
                <a:schemeClr val="bg1"/>
              </a:buClr>
              <a:buFont typeface="Wingdings" panose="05000000000000000000" pitchFamily="2" charset="2"/>
              <a:buChar char="v"/>
            </a:pPr>
            <a:endParaRPr lang="fr-FR" dirty="0">
              <a:solidFill>
                <a:schemeClr val="lt1"/>
              </a:solidFill>
            </a:endParaRPr>
          </a:p>
          <a:p>
            <a:pPr marL="285750" indent="-285750">
              <a:buClr>
                <a:schemeClr val="bg1"/>
              </a:buClr>
              <a:buFont typeface="Wingdings" panose="05000000000000000000" pitchFamily="2" charset="2"/>
              <a:buChar char="v"/>
            </a:pPr>
            <a:r>
              <a:rPr lang="fr-FR" dirty="0">
                <a:solidFill>
                  <a:schemeClr val="lt1"/>
                </a:solidFill>
              </a:rPr>
              <a:t>Lancements concentrés sur des suites, des remakes ou des </a:t>
            </a:r>
          </a:p>
          <a:p>
            <a:pPr>
              <a:buClr>
                <a:schemeClr val="bg1"/>
              </a:buClr>
            </a:pPr>
            <a:r>
              <a:rPr lang="fr-FR" dirty="0">
                <a:solidFill>
                  <a:schemeClr val="lt1"/>
                </a:solidFill>
              </a:rPr>
              <a:t>      remasters des titres considérés comme valeurs sûres</a:t>
            </a:r>
          </a:p>
          <a:p>
            <a:pPr marL="285750" indent="-285750">
              <a:buClr>
                <a:schemeClr val="bg1"/>
              </a:buClr>
              <a:buFont typeface="Wingdings" panose="05000000000000000000" pitchFamily="2" charset="2"/>
              <a:buChar char="v"/>
            </a:pPr>
            <a:endParaRPr lang="fr-FR" dirty="0">
              <a:solidFill>
                <a:schemeClr val="lt1"/>
              </a:solidFill>
            </a:endParaRPr>
          </a:p>
          <a:p>
            <a:pPr marL="285750" indent="-285750">
              <a:buClr>
                <a:schemeClr val="bg1"/>
              </a:buClr>
              <a:buFont typeface="Wingdings" panose="05000000000000000000" pitchFamily="2" charset="2"/>
              <a:buChar char="v"/>
            </a:pPr>
            <a:r>
              <a:rPr lang="fr-FR" dirty="0">
                <a:solidFill>
                  <a:schemeClr val="lt1"/>
                </a:solidFill>
              </a:rPr>
              <a:t>Ajout de contenu aux titres existants plutôt </a:t>
            </a:r>
            <a:r>
              <a:rPr lang="fr-FR">
                <a:solidFill>
                  <a:schemeClr val="lt1"/>
                </a:solidFill>
              </a:rPr>
              <a:t>que de </a:t>
            </a:r>
            <a:r>
              <a:rPr lang="fr-FR" dirty="0">
                <a:solidFill>
                  <a:schemeClr val="lt1"/>
                </a:solidFill>
              </a:rPr>
              <a:t>créer des nouveaux jeux</a:t>
            </a:r>
          </a:p>
          <a:p>
            <a:pPr marL="285750" indent="-285750">
              <a:buClr>
                <a:schemeClr val="bg1"/>
              </a:buClr>
              <a:buFont typeface="Wingdings" panose="05000000000000000000" pitchFamily="2" charset="2"/>
              <a:buChar char="v"/>
            </a:pPr>
            <a:endParaRPr lang="fr-FR" dirty="0">
              <a:solidFill>
                <a:schemeClr val="lt1"/>
              </a:solidFill>
            </a:endParaRPr>
          </a:p>
          <a:p>
            <a:pPr marL="0" marR="0" lvl="0" indent="0" algn="l" rtl="0">
              <a:lnSpc>
                <a:spcPct val="100000"/>
              </a:lnSpc>
              <a:spcBef>
                <a:spcPts val="0"/>
              </a:spcBef>
              <a:spcAft>
                <a:spcPts val="0"/>
              </a:spcAft>
              <a:buNone/>
            </a:pPr>
            <a:endParaRPr lang="fr-FR" dirty="0">
              <a:solidFill>
                <a:schemeClr val="lt1"/>
              </a:solidFill>
            </a:endParaRPr>
          </a:p>
          <a:p>
            <a:pPr marL="0" marR="0" lvl="0" indent="0" algn="l" rtl="0">
              <a:lnSpc>
                <a:spcPct val="100000"/>
              </a:lnSpc>
              <a:spcBef>
                <a:spcPts val="0"/>
              </a:spcBef>
              <a:spcAft>
                <a:spcPts val="0"/>
              </a:spcAft>
              <a:buNone/>
            </a:pPr>
            <a:endParaRPr lang="fr-FR" dirty="0">
              <a:solidFill>
                <a:schemeClr val="lt1"/>
              </a:solidFill>
            </a:endParaRPr>
          </a:p>
          <a:p>
            <a:pPr marL="0" marR="0" lvl="0" indent="0" algn="l" rtl="0">
              <a:lnSpc>
                <a:spcPct val="100000"/>
              </a:lnSpc>
              <a:spcBef>
                <a:spcPts val="0"/>
              </a:spcBef>
              <a:spcAft>
                <a:spcPts val="0"/>
              </a:spcAft>
              <a:buNone/>
            </a:pPr>
            <a:endParaRPr lang="fr-FR" dirty="0">
              <a:solidFill>
                <a:schemeClr val="lt1"/>
              </a:solidFill>
            </a:endParaRPr>
          </a:p>
          <a:p>
            <a:pPr marL="0" marR="0" lvl="0" indent="0" algn="l" rtl="0">
              <a:lnSpc>
                <a:spcPct val="100000"/>
              </a:lnSpc>
              <a:spcBef>
                <a:spcPts val="0"/>
              </a:spcBef>
              <a:spcAft>
                <a:spcPts val="0"/>
              </a:spcAft>
              <a:buNone/>
            </a:pPr>
            <a:endParaRPr lang="fr-FR" dirty="0">
              <a:solidFill>
                <a:schemeClr val="lt1"/>
              </a:solidFill>
            </a:endParaRPr>
          </a:p>
          <a:p>
            <a:pPr marL="0" marR="0" lvl="0" indent="0" algn="l" rtl="0">
              <a:lnSpc>
                <a:spcPct val="100000"/>
              </a:lnSpc>
              <a:spcBef>
                <a:spcPts val="0"/>
              </a:spcBef>
              <a:spcAft>
                <a:spcPts val="0"/>
              </a:spcAft>
              <a:buNone/>
            </a:pPr>
            <a:endParaRPr lang="fr-FR" dirty="0">
              <a:solidFill>
                <a:schemeClr val="lt1"/>
              </a:solidFill>
            </a:endParaRPr>
          </a:p>
        </p:txBody>
      </p:sp>
      <p:sp>
        <p:nvSpPr>
          <p:cNvPr id="2" name="ZoneTexte 1">
            <a:extLst>
              <a:ext uri="{FF2B5EF4-FFF2-40B4-BE49-F238E27FC236}">
                <a16:creationId xmlns:a16="http://schemas.microsoft.com/office/drawing/2014/main" id="{D38CB622-2F82-72AF-9085-684ECCDE24C9}"/>
              </a:ext>
            </a:extLst>
          </p:cNvPr>
          <p:cNvSpPr txBox="1"/>
          <p:nvPr/>
        </p:nvSpPr>
        <p:spPr>
          <a:xfrm>
            <a:off x="8664606" y="4838330"/>
            <a:ext cx="221942" cy="246221"/>
          </a:xfrm>
          <a:prstGeom prst="rect">
            <a:avLst/>
          </a:prstGeom>
          <a:noFill/>
        </p:spPr>
        <p:txBody>
          <a:bodyPr wrap="square" rtlCol="0">
            <a:spAutoFit/>
          </a:bodyPr>
          <a:lstStyle/>
          <a:p>
            <a:r>
              <a:rPr lang="fr-FR" sz="1000" dirty="0">
                <a:solidFill>
                  <a:schemeClr val="bg1"/>
                </a:solidFill>
              </a:rPr>
              <a:t>8</a:t>
            </a:r>
          </a:p>
        </p:txBody>
      </p:sp>
    </p:spTree>
  </p:cSld>
  <p:clrMapOvr>
    <a:masterClrMapping/>
  </p:clrMapOvr>
</p:sld>
</file>

<file path=ppt/theme/theme1.xml><?xml version="1.0" encoding="utf-8"?>
<a:theme xmlns:a="http://schemas.openxmlformats.org/drawingml/2006/main" name="Big Data Science Consulting Toolkit by Slidesgo">
  <a:themeElements>
    <a:clrScheme name="Simple Light">
      <a:dk1>
        <a:srgbClr val="351C75"/>
      </a:dk1>
      <a:lt1>
        <a:srgbClr val="FFFFFF"/>
      </a:lt1>
      <a:dk2>
        <a:srgbClr val="674EA7"/>
      </a:dk2>
      <a:lt2>
        <a:srgbClr val="FFFFFF"/>
      </a:lt2>
      <a:accent1>
        <a:srgbClr val="00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19284</TotalTime>
  <Words>2163</Words>
  <Application>Microsoft Office PowerPoint</Application>
  <PresentationFormat>Affichage à l'écran (16:9)</PresentationFormat>
  <Paragraphs>407</Paragraphs>
  <Slides>56</Slides>
  <Notes>56</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56</vt:i4>
      </vt:variant>
    </vt:vector>
  </HeadingPairs>
  <TitlesOfParts>
    <vt:vector size="66" baseType="lpstr">
      <vt:lpstr>Space Grotesk Medium</vt:lpstr>
      <vt:lpstr>Aptos</vt:lpstr>
      <vt:lpstr>Dosis</vt:lpstr>
      <vt:lpstr>Space Grotesk Light</vt:lpstr>
      <vt:lpstr>Wingdings</vt:lpstr>
      <vt:lpstr>Montserrat</vt:lpstr>
      <vt:lpstr>Space Grotesk</vt:lpstr>
      <vt:lpstr>Courier New</vt:lpstr>
      <vt:lpstr>Arial</vt:lpstr>
      <vt:lpstr>Big Data Science Consulting Toolkit by Slidesgo</vt:lpstr>
      <vt:lpstr> LANCEMENT D’UN JEU VIDEO TRIPLE A  </vt:lpstr>
      <vt:lpstr>Sommaire</vt:lpstr>
      <vt:lpstr>Le contexte</vt:lpstr>
      <vt:lpstr>Définir le contexte</vt:lpstr>
      <vt:lpstr>Les matrices SWOT  et PESTEL </vt:lpstr>
      <vt:lpstr>Matrice SWOT</vt:lpstr>
      <vt:lpstr>Environmental</vt:lpstr>
      <vt:lpstr>Analyses des tendances actuelles</vt:lpstr>
      <vt:lpstr>Tendances actuelles</vt:lpstr>
      <vt:lpstr>Tendances actuelles en France</vt:lpstr>
      <vt:lpstr>Tendances actuelles en France</vt:lpstr>
      <vt:lpstr>Tendances actuelles en France</vt:lpstr>
      <vt:lpstr>Tendances actuelles dans le monde</vt:lpstr>
      <vt:lpstr>Tendances actuelles dans le monde</vt:lpstr>
      <vt:lpstr>Tendances actuelles dans le monde</vt:lpstr>
      <vt:lpstr>Les futures tendances et perspectives</vt:lpstr>
      <vt:lpstr>Tendances futures dans le monde</vt:lpstr>
      <vt:lpstr>Tendances futures dans le monde</vt:lpstr>
      <vt:lpstr>Tendances futures</vt:lpstr>
      <vt:lpstr>Tendances futures</vt:lpstr>
      <vt:lpstr>Analyses du ou des segment(s)</vt:lpstr>
      <vt:lpstr>Analyses du ou des segments</vt:lpstr>
      <vt:lpstr>Analyses du ou des segments</vt:lpstr>
      <vt:lpstr>Analyses du ou des segments</vt:lpstr>
      <vt:lpstr>Vente des consoles de 1977 à 2022</vt:lpstr>
      <vt:lpstr>Vente de la Playstation 5</vt:lpstr>
      <vt:lpstr>Palmarès des jeux vidéo  Par genre, par constructeur et par éditeur  Lancement entre 1980 et 2016 (Ventes mondiales &gt; 100 000)</vt:lpstr>
      <vt:lpstr>Palmarès des jeux vidéo Par genre, par constructeur et par éditeur  Lancement entre 2011 à 2016 (Ventes mondiales &gt; 100 000)</vt:lpstr>
      <vt:lpstr>Analyse des données des jeux vidéo Lancement entre 1980 et 2016 (Ventes mondiales &gt; 100 000) </vt:lpstr>
      <vt:lpstr>Analyse des données des jeux vidéo Lancement entre 2011 et 2016 (Ventes mondiales &gt; 100 000) </vt:lpstr>
      <vt:lpstr>Analyse par région Lancement entre 2011 et 2016 (Ventes &gt; 100 000) Par genre</vt:lpstr>
      <vt:lpstr>Analyse par région Lancement entre 2011 et 2016 (Ventes &gt; 100 000) Par Plateforme</vt:lpstr>
      <vt:lpstr>Analyse par région </vt:lpstr>
      <vt:lpstr>Top 10 des titres les plus vendus Lancement entre 2011 et 2016</vt:lpstr>
      <vt:lpstr>Top Metacritic par titre De 2000 à 2022 </vt:lpstr>
      <vt:lpstr>Top Rating par titre</vt:lpstr>
      <vt:lpstr>Top Rating par Genre</vt:lpstr>
      <vt:lpstr>2 principaux segments : Genre et Plateforme</vt:lpstr>
      <vt:lpstr>Sondage par DATA ESN</vt:lpstr>
      <vt:lpstr>Corrélation entre les 2 segments</vt:lpstr>
      <vt:lpstr>Recommandations stratégiques</vt:lpstr>
      <vt:lpstr>Recommandations</vt:lpstr>
      <vt:lpstr>Recommandations</vt:lpstr>
      <vt:lpstr>Recommandations</vt:lpstr>
      <vt:lpstr>Annexes des slides</vt:lpstr>
      <vt:lpstr>Sondage pour le lancement d’un jeu vidéo</vt:lpstr>
      <vt:lpstr>Sondage pour le lancement d’un jeu vidéo</vt:lpstr>
      <vt:lpstr>Sondage pour le lancement d’un jeu vidéo</vt:lpstr>
      <vt:lpstr>Sondage pour le lancement d’un jeu vidéo</vt:lpstr>
      <vt:lpstr>Corrélation entre 2 variables Méthodologie </vt:lpstr>
      <vt:lpstr>Corrélation entre 2 variables Méthodologie </vt:lpstr>
      <vt:lpstr>Corrélation entre 2 variables Méthodologie</vt:lpstr>
      <vt:lpstr>Corrélation entre 2 variables Etape 1 : tableau de contingence   Corrélation entre les variables Platform et Genre avec les ventes globales</vt:lpstr>
      <vt:lpstr>Corrélation entre 2 variables Etape 1 : fréquences observées Corrélation entre les variables Platform et Genre avec les ventes globales</vt:lpstr>
      <vt:lpstr>Corrélation entre 2 variables Etape  2 : fréquences attendues Corrélation entre les variables Platform et Genre avec les ventes globales</vt:lpstr>
      <vt:lpstr>Corrélation entre 2 variables Etape 3 : calcul du khi2 Corrélation entre les variables Platform et Genre avec les ventes globales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Jeremy</dc:creator>
  <cp:lastModifiedBy>benoit ahsee</cp:lastModifiedBy>
  <cp:revision>6</cp:revision>
  <cp:lastPrinted>2024-08-31T10:30:14Z</cp:lastPrinted>
  <dcterms:modified xsi:type="dcterms:W3CDTF">2024-09-01T01:37:53Z</dcterms:modified>
</cp:coreProperties>
</file>